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3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5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6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8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50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5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5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notesSlides/notesSlide53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5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notesSlides/notesSlide55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56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57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5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59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6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63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64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65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66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67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68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69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72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73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media/image216.jpg" ContentType="image/jpg"/>
  <Override PartName="/ppt/media/image220.jpg" ContentType="image/jpg"/>
  <Override PartName="/ppt/notesSlides/notesSlide74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75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sldIdLst>
    <p:sldId id="321" r:id="rId2"/>
    <p:sldId id="428" r:id="rId3"/>
    <p:sldId id="282" r:id="rId4"/>
    <p:sldId id="284" r:id="rId5"/>
    <p:sldId id="433" r:id="rId6"/>
    <p:sldId id="431" r:id="rId7"/>
    <p:sldId id="331" r:id="rId8"/>
    <p:sldId id="332" r:id="rId9"/>
    <p:sldId id="434" r:id="rId10"/>
    <p:sldId id="435" r:id="rId11"/>
    <p:sldId id="363" r:id="rId12"/>
    <p:sldId id="408" r:id="rId13"/>
    <p:sldId id="429" r:id="rId14"/>
    <p:sldId id="430" r:id="rId15"/>
    <p:sldId id="383" r:id="rId16"/>
    <p:sldId id="387" r:id="rId17"/>
    <p:sldId id="344" r:id="rId18"/>
    <p:sldId id="409" r:id="rId19"/>
    <p:sldId id="388" r:id="rId20"/>
    <p:sldId id="261" r:id="rId21"/>
    <p:sldId id="270" r:id="rId22"/>
    <p:sldId id="273" r:id="rId23"/>
    <p:sldId id="277" r:id="rId24"/>
    <p:sldId id="419" r:id="rId25"/>
    <p:sldId id="420" r:id="rId26"/>
    <p:sldId id="421" r:id="rId27"/>
    <p:sldId id="422" r:id="rId28"/>
    <p:sldId id="423" r:id="rId29"/>
    <p:sldId id="393" r:id="rId30"/>
    <p:sldId id="386" r:id="rId31"/>
    <p:sldId id="313" r:id="rId32"/>
    <p:sldId id="424" r:id="rId33"/>
    <p:sldId id="289" r:id="rId34"/>
    <p:sldId id="293" r:id="rId35"/>
    <p:sldId id="291" r:id="rId36"/>
    <p:sldId id="395" r:id="rId37"/>
    <p:sldId id="295" r:id="rId38"/>
    <p:sldId id="396" r:id="rId39"/>
    <p:sldId id="297" r:id="rId40"/>
    <p:sldId id="425" r:id="rId41"/>
    <p:sldId id="426" r:id="rId42"/>
    <p:sldId id="410" r:id="rId43"/>
    <p:sldId id="278" r:id="rId44"/>
    <p:sldId id="309" r:id="rId45"/>
    <p:sldId id="398" r:id="rId46"/>
    <p:sldId id="308" r:id="rId47"/>
    <p:sldId id="399" r:id="rId48"/>
    <p:sldId id="326" r:id="rId49"/>
    <p:sldId id="327" r:id="rId50"/>
    <p:sldId id="328" r:id="rId51"/>
    <p:sldId id="400" r:id="rId52"/>
    <p:sldId id="401" r:id="rId53"/>
    <p:sldId id="416" r:id="rId54"/>
    <p:sldId id="417" r:id="rId55"/>
    <p:sldId id="335" r:id="rId56"/>
    <p:sldId id="415" r:id="rId57"/>
    <p:sldId id="337" r:id="rId58"/>
    <p:sldId id="339" r:id="rId59"/>
    <p:sldId id="340" r:id="rId60"/>
    <p:sldId id="402" r:id="rId61"/>
    <p:sldId id="341" r:id="rId62"/>
    <p:sldId id="411" r:id="rId63"/>
    <p:sldId id="333" r:id="rId64"/>
    <p:sldId id="436" r:id="rId65"/>
    <p:sldId id="444" r:id="rId66"/>
    <p:sldId id="353" r:id="rId67"/>
    <p:sldId id="440" r:id="rId68"/>
    <p:sldId id="443" r:id="rId69"/>
    <p:sldId id="357" r:id="rId70"/>
    <p:sldId id="358" r:id="rId71"/>
    <p:sldId id="412" r:id="rId72"/>
    <p:sldId id="365" r:id="rId73"/>
    <p:sldId id="404" r:id="rId74"/>
    <p:sldId id="371" r:id="rId75"/>
    <p:sldId id="427" r:id="rId76"/>
    <p:sldId id="406" r:id="rId77"/>
    <p:sldId id="413" r:id="rId78"/>
    <p:sldId id="445" r:id="rId79"/>
    <p:sldId id="432" r:id="rId80"/>
    <p:sldId id="418" r:id="rId81"/>
  </p:sldIdLst>
  <p:sldSz cx="12192000" cy="6858000"/>
  <p:notesSz cx="6858000" cy="9144000"/>
  <p:custDataLst>
    <p:tags r:id="rId8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JIE Liao" initials="YL" lastIdx="7" clrIdx="0">
    <p:extLst>
      <p:ext uri="{19B8F6BF-5375-455C-9EA6-DF929625EA0E}">
        <p15:presenceInfo xmlns:p15="http://schemas.microsoft.com/office/powerpoint/2012/main" userId="a3c2be34a08db21e" providerId="Windows Live"/>
      </p:ext>
    </p:extLst>
  </p:cmAuthor>
  <p:cmAuthor id="2" name="ortonrocks" initials="o" lastIdx="3" clrIdx="1">
    <p:extLst>
      <p:ext uri="{19B8F6BF-5375-455C-9EA6-DF929625EA0E}">
        <p15:presenceInfo xmlns:p15="http://schemas.microsoft.com/office/powerpoint/2012/main" userId="ortonrock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858"/>
    <a:srgbClr val="A33C52"/>
    <a:srgbClr val="D43859"/>
    <a:srgbClr val="D07488"/>
    <a:srgbClr val="EB718B"/>
    <a:srgbClr val="BA3856"/>
    <a:srgbClr val="CE1126"/>
    <a:srgbClr val="1ED0A6"/>
    <a:srgbClr val="C67487"/>
    <a:srgbClr val="A21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6370" autoAdjust="0"/>
  </p:normalViewPr>
  <p:slideViewPr>
    <p:cSldViewPr snapToGrid="0" showGuides="1">
      <p:cViewPr varScale="1">
        <p:scale>
          <a:sx n="114" d="100"/>
          <a:sy n="114" d="100"/>
        </p:scale>
        <p:origin x="384" y="108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39" d="100"/>
        <a:sy n="139" d="100"/>
      </p:scale>
      <p:origin x="0" y="-98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gs" Target="tags/tag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7.4369117389362832E-2"/>
          <c:y val="2.5063628691421237E-2"/>
          <c:w val="0.91783794122761264"/>
          <c:h val="0.826673591018126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年齡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0" strike="noStrike" spc="-1">
                    <a:latin typeface="Arial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工作表1!$A$2:$A$5</c:f>
              <c:strCache>
                <c:ptCount val="4"/>
                <c:pt idx="0">
                  <c:v>20歲以下</c:v>
                </c:pt>
                <c:pt idx="1">
                  <c:v>20~30歲</c:v>
                </c:pt>
                <c:pt idx="2">
                  <c:v>30~40歲</c:v>
                </c:pt>
                <c:pt idx="3">
                  <c:v>40歲以上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35</c:v>
                </c:pt>
                <c:pt idx="1">
                  <c:v>65</c:v>
                </c:pt>
                <c:pt idx="2">
                  <c:v>40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5D-4213-91A8-FBBE7F1836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76255"/>
        <c:axId val="78159510"/>
      </c:barChart>
      <c:catAx>
        <c:axId val="7625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400" b="0" strike="noStrike" spc="-1" baseline="0">
                <a:latin typeface="微軟正黑體" panose="020B0604030504040204" pitchFamily="34" charset="-120"/>
                <a:ea typeface="微軟正黑體" panose="020B0604030504040204" pitchFamily="34" charset="-120"/>
              </a:defRPr>
            </a:pPr>
            <a:endParaRPr lang="zh-TW"/>
          </a:p>
        </c:txPr>
        <c:crossAx val="78159510"/>
        <c:crosses val="autoZero"/>
        <c:auto val="1"/>
        <c:lblAlgn val="ctr"/>
        <c:lblOffset val="100"/>
        <c:noMultiLvlLbl val="0"/>
      </c:catAx>
      <c:valAx>
        <c:axId val="78159510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latin typeface="Arial"/>
              </a:defRPr>
            </a:pPr>
            <a:endParaRPr lang="zh-TW"/>
          </a:p>
        </c:txPr>
        <c:crossAx val="76255"/>
        <c:crosses val="autoZero"/>
        <c:crossBetween val="between"/>
      </c:valAx>
      <c:spPr>
        <a:noFill/>
        <a:ln>
          <a:solidFill>
            <a:srgbClr val="B3B3B3"/>
          </a:solidFill>
        </a:ln>
      </c:spPr>
    </c:plotArea>
    <c:plotVisOnly val="1"/>
    <c:dispBlanksAs val="gap"/>
    <c:showDLblsOverMax val="1"/>
  </c:chart>
  <c:spPr>
    <a:noFill/>
    <a:ln>
      <a:noFill/>
    </a:ln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05AEDADD-CF8B-47FD-8B9B-E549ED51C947}" type="pres">
      <dgm:prSet presAssocID="{E6123B5E-DC5F-4E6F-80C5-B7BE23D7E1FA}" presName="parTxOnly" presStyleLbl="node1" presStyleIdx="0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846EEA53-967A-4BDF-9081-267195ECC824}" type="pres">
      <dgm:prSet presAssocID="{2815C4FD-513D-4678-A3FB-8CA35A4BF537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EE9B4B00-BF04-4B10-9D1B-166868BA6088}" type="presOf" srcId="{AF9ABEBD-EEB4-4E8F-99A8-B7D94B1D3362}" destId="{61171394-6C79-4DE5-983A-0A9C98B38165}" srcOrd="0" destOrd="0" presId="urn:microsoft.com/office/officeart/2005/8/layout/chevron1"/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1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0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3137E71-B533-4154-9B36-B7135D25C8B5}" type="presOf" srcId="{B1D79D1B-1E4A-4227-AE1F-7539AE824DDE}" destId="{B869D644-0A1A-4D2B-8FA7-5C0965B0898B}" srcOrd="0" destOrd="0" presId="urn:microsoft.com/office/officeart/2005/8/layout/chevron1"/>
    <dgm:cxn modelId="{4E8AE073-51E6-4AE6-85EA-C02747395AC2}" type="presOf" srcId="{D89FC41D-8D9A-496C-B3B4-FB26273FA6DD}" destId="{BC7F7420-1962-412B-8A0A-A336ED5714EE}" srcOrd="0" destOrd="0" presId="urn:microsoft.com/office/officeart/2005/8/layout/chevron1"/>
    <dgm:cxn modelId="{70AB04A7-DC37-4613-8F14-F3A89855C4BE}" type="presOf" srcId="{E6123B5E-DC5F-4E6F-80C5-B7BE23D7E1FA}" destId="{05AEDADD-CF8B-47FD-8B9B-E549ED51C947}" srcOrd="0" destOrd="0" presId="urn:microsoft.com/office/officeart/2005/8/layout/chevron1"/>
    <dgm:cxn modelId="{D41CB3AA-B580-4571-90AE-24AD0F3FC899}" type="presOf" srcId="{EBAE7C97-F2D3-4D5A-9706-A454DE49BB65}" destId="{9352A6CE-B967-48C9-8F36-E0FA92A27CB8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5E9690C7-60D3-40C2-96CC-A249A588FCA7}" type="presOf" srcId="{2815C4FD-513D-4678-A3FB-8CA35A4BF537}" destId="{846EEA53-967A-4BDF-9081-267195ECC824}" srcOrd="0" destOrd="0" presId="urn:microsoft.com/office/officeart/2005/8/layout/chevron1"/>
    <dgm:cxn modelId="{8B43EBDB-D6A6-4732-AD25-CA19AF3B069D}" type="presOf" srcId="{68C449EB-51D5-45B9-AE25-32E9AAD3FF9C}" destId="{49665211-C91A-4287-9510-2BBE008929D2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3B3ED3B1-76D5-40B5-A74C-0D92E1539EB9}" type="presParOf" srcId="{E070291D-4033-433F-BD91-9807D64172E5}" destId="{05AEDADD-CF8B-47FD-8B9B-E549ED51C947}" srcOrd="0" destOrd="0" presId="urn:microsoft.com/office/officeart/2005/8/layout/chevron1"/>
    <dgm:cxn modelId="{53F41B15-3662-4317-B5CF-8DF2A0E2CA28}" type="presParOf" srcId="{E070291D-4033-433F-BD91-9807D64172E5}" destId="{93F67797-2FE7-4FD0-B52C-5017E24CDD55}" srcOrd="1" destOrd="0" presId="urn:microsoft.com/office/officeart/2005/8/layout/chevron1"/>
    <dgm:cxn modelId="{7C67C5BE-A6D3-4DC6-BCDE-8F1366E04FCE}" type="presParOf" srcId="{E070291D-4033-433F-BD91-9807D64172E5}" destId="{846EEA53-967A-4BDF-9081-267195ECC824}" srcOrd="2" destOrd="0" presId="urn:microsoft.com/office/officeart/2005/8/layout/chevron1"/>
    <dgm:cxn modelId="{C2B1668C-2BBD-41A6-A74F-288FA3FFF514}" type="presParOf" srcId="{E070291D-4033-433F-BD91-9807D64172E5}" destId="{06DC495C-8DE9-4857-B77C-8F5EA7318D6F}" srcOrd="3" destOrd="0" presId="urn:microsoft.com/office/officeart/2005/8/layout/chevron1"/>
    <dgm:cxn modelId="{2E0A3C05-F906-49B4-95EB-00E62F8F3BBE}" type="presParOf" srcId="{E070291D-4033-433F-BD91-9807D64172E5}" destId="{9352A6CE-B967-48C9-8F36-E0FA92A27CB8}" srcOrd="4" destOrd="0" presId="urn:microsoft.com/office/officeart/2005/8/layout/chevron1"/>
    <dgm:cxn modelId="{CBF05CE1-6317-409D-9D66-AB54DAC6AF9A}" type="presParOf" srcId="{E070291D-4033-433F-BD91-9807D64172E5}" destId="{EEDE4671-6F8C-4699-9635-03765E4CB615}" srcOrd="5" destOrd="0" presId="urn:microsoft.com/office/officeart/2005/8/layout/chevron1"/>
    <dgm:cxn modelId="{2CF1D991-C5B4-4764-AFA1-0B24F80E29AE}" type="presParOf" srcId="{E070291D-4033-433F-BD91-9807D64172E5}" destId="{B869D644-0A1A-4D2B-8FA7-5C0965B0898B}" srcOrd="6" destOrd="0" presId="urn:microsoft.com/office/officeart/2005/8/layout/chevron1"/>
    <dgm:cxn modelId="{E3442879-C7AE-420C-A868-EBA5777092A1}" type="presParOf" srcId="{E070291D-4033-433F-BD91-9807D64172E5}" destId="{D9F3AA81-7AE3-4971-B661-AC687DA0E737}" srcOrd="7" destOrd="0" presId="urn:microsoft.com/office/officeart/2005/8/layout/chevron1"/>
    <dgm:cxn modelId="{4DCB896D-C058-4BAB-A88A-5C13F956E9F4}" type="presParOf" srcId="{E070291D-4033-433F-BD91-9807D64172E5}" destId="{BC7F7420-1962-412B-8A0A-A336ED5714EE}" srcOrd="8" destOrd="0" presId="urn:microsoft.com/office/officeart/2005/8/layout/chevron1"/>
    <dgm:cxn modelId="{F88C17BB-A9B9-4174-BC5D-02AEFD4D9C6D}" type="presParOf" srcId="{E070291D-4033-433F-BD91-9807D64172E5}" destId="{07E8AA84-F2FD-49E4-8AA8-0E9DF69301E6}" srcOrd="9" destOrd="0" presId="urn:microsoft.com/office/officeart/2005/8/layout/chevron1"/>
    <dgm:cxn modelId="{F70CF90C-B499-450A-843D-E94C20F0FE24}" type="presParOf" srcId="{E070291D-4033-433F-BD91-9807D64172E5}" destId="{61171394-6C79-4DE5-983A-0A9C98B38165}" srcOrd="10" destOrd="0" presId="urn:microsoft.com/office/officeart/2005/8/layout/chevron1"/>
    <dgm:cxn modelId="{16665008-7610-4B92-BF61-EB556D97E86D}" type="presParOf" srcId="{E070291D-4033-433F-BD91-9807D64172E5}" destId="{4BBA3C50-3F8B-4C98-92F4-5CE53A6C3A3D}" srcOrd="11" destOrd="0" presId="urn:microsoft.com/office/officeart/2005/8/layout/chevron1"/>
    <dgm:cxn modelId="{1DE78031-C740-446F-A68A-3775137975A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1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FE033C22-CF32-427D-801C-22CD58982981}" type="presOf" srcId="{E6123B5E-DC5F-4E6F-80C5-B7BE23D7E1FA}" destId="{05AEDADD-CF8B-47FD-8B9B-E549ED51C947}" srcOrd="0" destOrd="0" presId="urn:microsoft.com/office/officeart/2005/8/layout/chevron1"/>
    <dgm:cxn modelId="{AAB27935-74F0-45C2-89A2-16F27688CF79}" srcId="{C9FAE0A7-562E-4601-9EE2-1167438957BB}" destId="{E6123B5E-DC5F-4E6F-80C5-B7BE23D7E1FA}" srcOrd="1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2ED6A88-FCDC-4839-96DB-4A3F7FE84350}" type="presOf" srcId="{AF9ABEBD-EEB4-4E8F-99A8-B7D94B1D3362}" destId="{61171394-6C79-4DE5-983A-0A9C98B38165}" srcOrd="0" destOrd="0" presId="urn:microsoft.com/office/officeart/2005/8/layout/chevron1"/>
    <dgm:cxn modelId="{F76C4AAE-ECD7-42FE-8125-57942695825D}" type="presOf" srcId="{EBAE7C97-F2D3-4D5A-9706-A454DE49BB65}" destId="{9352A6CE-B967-48C9-8F36-E0FA92A27CB8}" srcOrd="0" destOrd="0" presId="urn:microsoft.com/office/officeart/2005/8/layout/chevron1"/>
    <dgm:cxn modelId="{B29A76C1-0878-43A9-B822-2ED550FE6F10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64BFA2C6-08CE-4799-8B21-32D505216901}" type="presOf" srcId="{68C449EB-51D5-45B9-AE25-32E9AAD3FF9C}" destId="{49665211-C91A-4287-9510-2BBE008929D2}" srcOrd="0" destOrd="0" presId="urn:microsoft.com/office/officeart/2005/8/layout/chevron1"/>
    <dgm:cxn modelId="{FDC59ADC-E642-40AD-882C-B68B8CAAEDFA}" type="presOf" srcId="{B1D79D1B-1E4A-4227-AE1F-7539AE824DDE}" destId="{B869D644-0A1A-4D2B-8FA7-5C0965B0898B}" srcOrd="0" destOrd="0" presId="urn:microsoft.com/office/officeart/2005/8/layout/chevron1"/>
    <dgm:cxn modelId="{E81262E8-2327-49F8-AE06-E8EFED1FD18A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4E9A4164-5975-4DB4-863C-ACADD7E3B441}" type="presParOf" srcId="{E070291D-4033-433F-BD91-9807D64172E5}" destId="{846EEA53-967A-4BDF-9081-267195ECC824}" srcOrd="0" destOrd="0" presId="urn:microsoft.com/office/officeart/2005/8/layout/chevron1"/>
    <dgm:cxn modelId="{E0F40209-86F7-41C1-BD9D-FCB0B4DF66B3}" type="presParOf" srcId="{E070291D-4033-433F-BD91-9807D64172E5}" destId="{06DC495C-8DE9-4857-B77C-8F5EA7318D6F}" srcOrd="1" destOrd="0" presId="urn:microsoft.com/office/officeart/2005/8/layout/chevron1"/>
    <dgm:cxn modelId="{CCE9B610-D11B-4131-853C-A53B41BC87CE}" type="presParOf" srcId="{E070291D-4033-433F-BD91-9807D64172E5}" destId="{05AEDADD-CF8B-47FD-8B9B-E549ED51C947}" srcOrd="2" destOrd="0" presId="urn:microsoft.com/office/officeart/2005/8/layout/chevron1"/>
    <dgm:cxn modelId="{E2097775-7895-4AE7-B53F-291DAD9B41DB}" type="presParOf" srcId="{E070291D-4033-433F-BD91-9807D64172E5}" destId="{93F67797-2FE7-4FD0-B52C-5017E24CDD55}" srcOrd="3" destOrd="0" presId="urn:microsoft.com/office/officeart/2005/8/layout/chevron1"/>
    <dgm:cxn modelId="{0FFF5637-66B6-4F31-8687-7D5842655C5E}" type="presParOf" srcId="{E070291D-4033-433F-BD91-9807D64172E5}" destId="{9352A6CE-B967-48C9-8F36-E0FA92A27CB8}" srcOrd="4" destOrd="0" presId="urn:microsoft.com/office/officeart/2005/8/layout/chevron1"/>
    <dgm:cxn modelId="{84F9779B-6E43-4528-A325-39043B9FC323}" type="presParOf" srcId="{E070291D-4033-433F-BD91-9807D64172E5}" destId="{EEDE4671-6F8C-4699-9635-03765E4CB615}" srcOrd="5" destOrd="0" presId="urn:microsoft.com/office/officeart/2005/8/layout/chevron1"/>
    <dgm:cxn modelId="{68C806CF-01D4-41D9-8EE4-B7175B68A899}" type="presParOf" srcId="{E070291D-4033-433F-BD91-9807D64172E5}" destId="{B869D644-0A1A-4D2B-8FA7-5C0965B0898B}" srcOrd="6" destOrd="0" presId="urn:microsoft.com/office/officeart/2005/8/layout/chevron1"/>
    <dgm:cxn modelId="{D3101A60-2896-49AE-A8C4-FC4EFB6C0AAB}" type="presParOf" srcId="{E070291D-4033-433F-BD91-9807D64172E5}" destId="{D9F3AA81-7AE3-4971-B661-AC687DA0E737}" srcOrd="7" destOrd="0" presId="urn:microsoft.com/office/officeart/2005/8/layout/chevron1"/>
    <dgm:cxn modelId="{C77B6813-91EC-4E25-85E2-29F305B85317}" type="presParOf" srcId="{E070291D-4033-433F-BD91-9807D64172E5}" destId="{BC7F7420-1962-412B-8A0A-A336ED5714EE}" srcOrd="8" destOrd="0" presId="urn:microsoft.com/office/officeart/2005/8/layout/chevron1"/>
    <dgm:cxn modelId="{2A202778-3FA7-4D31-9279-738CADE0A4C1}" type="presParOf" srcId="{E070291D-4033-433F-BD91-9807D64172E5}" destId="{07E8AA84-F2FD-49E4-8AA8-0E9DF69301E6}" srcOrd="9" destOrd="0" presId="urn:microsoft.com/office/officeart/2005/8/layout/chevron1"/>
    <dgm:cxn modelId="{608158A8-8AEA-4589-AF08-5E17E84D6F4D}" type="presParOf" srcId="{E070291D-4033-433F-BD91-9807D64172E5}" destId="{61171394-6C79-4DE5-983A-0A9C98B38165}" srcOrd="10" destOrd="0" presId="urn:microsoft.com/office/officeart/2005/8/layout/chevron1"/>
    <dgm:cxn modelId="{B55B5364-B23B-4624-AC5B-613A536F70C7}" type="presParOf" srcId="{E070291D-4033-433F-BD91-9807D64172E5}" destId="{4BBA3C50-3F8B-4C98-92F4-5CE53A6C3A3D}" srcOrd="11" destOrd="0" presId="urn:microsoft.com/office/officeart/2005/8/layout/chevron1"/>
    <dgm:cxn modelId="{16A8F9F6-191C-4BF6-ADAB-389776CB742F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1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FE033C22-CF32-427D-801C-22CD58982981}" type="presOf" srcId="{E6123B5E-DC5F-4E6F-80C5-B7BE23D7E1FA}" destId="{05AEDADD-CF8B-47FD-8B9B-E549ED51C947}" srcOrd="0" destOrd="0" presId="urn:microsoft.com/office/officeart/2005/8/layout/chevron1"/>
    <dgm:cxn modelId="{AAB27935-74F0-45C2-89A2-16F27688CF79}" srcId="{C9FAE0A7-562E-4601-9EE2-1167438957BB}" destId="{E6123B5E-DC5F-4E6F-80C5-B7BE23D7E1FA}" srcOrd="1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2ED6A88-FCDC-4839-96DB-4A3F7FE84350}" type="presOf" srcId="{AF9ABEBD-EEB4-4E8F-99A8-B7D94B1D3362}" destId="{61171394-6C79-4DE5-983A-0A9C98B38165}" srcOrd="0" destOrd="0" presId="urn:microsoft.com/office/officeart/2005/8/layout/chevron1"/>
    <dgm:cxn modelId="{F76C4AAE-ECD7-42FE-8125-57942695825D}" type="presOf" srcId="{EBAE7C97-F2D3-4D5A-9706-A454DE49BB65}" destId="{9352A6CE-B967-48C9-8F36-E0FA92A27CB8}" srcOrd="0" destOrd="0" presId="urn:microsoft.com/office/officeart/2005/8/layout/chevron1"/>
    <dgm:cxn modelId="{B29A76C1-0878-43A9-B822-2ED550FE6F10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64BFA2C6-08CE-4799-8B21-32D505216901}" type="presOf" srcId="{68C449EB-51D5-45B9-AE25-32E9AAD3FF9C}" destId="{49665211-C91A-4287-9510-2BBE008929D2}" srcOrd="0" destOrd="0" presId="urn:microsoft.com/office/officeart/2005/8/layout/chevron1"/>
    <dgm:cxn modelId="{FDC59ADC-E642-40AD-882C-B68B8CAAEDFA}" type="presOf" srcId="{B1D79D1B-1E4A-4227-AE1F-7539AE824DDE}" destId="{B869D644-0A1A-4D2B-8FA7-5C0965B0898B}" srcOrd="0" destOrd="0" presId="urn:microsoft.com/office/officeart/2005/8/layout/chevron1"/>
    <dgm:cxn modelId="{E81262E8-2327-49F8-AE06-E8EFED1FD18A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4E9A4164-5975-4DB4-863C-ACADD7E3B441}" type="presParOf" srcId="{E070291D-4033-433F-BD91-9807D64172E5}" destId="{846EEA53-967A-4BDF-9081-267195ECC824}" srcOrd="0" destOrd="0" presId="urn:microsoft.com/office/officeart/2005/8/layout/chevron1"/>
    <dgm:cxn modelId="{E0F40209-86F7-41C1-BD9D-FCB0B4DF66B3}" type="presParOf" srcId="{E070291D-4033-433F-BD91-9807D64172E5}" destId="{06DC495C-8DE9-4857-B77C-8F5EA7318D6F}" srcOrd="1" destOrd="0" presId="urn:microsoft.com/office/officeart/2005/8/layout/chevron1"/>
    <dgm:cxn modelId="{CCE9B610-D11B-4131-853C-A53B41BC87CE}" type="presParOf" srcId="{E070291D-4033-433F-BD91-9807D64172E5}" destId="{05AEDADD-CF8B-47FD-8B9B-E549ED51C947}" srcOrd="2" destOrd="0" presId="urn:microsoft.com/office/officeart/2005/8/layout/chevron1"/>
    <dgm:cxn modelId="{E2097775-7895-4AE7-B53F-291DAD9B41DB}" type="presParOf" srcId="{E070291D-4033-433F-BD91-9807D64172E5}" destId="{93F67797-2FE7-4FD0-B52C-5017E24CDD55}" srcOrd="3" destOrd="0" presId="urn:microsoft.com/office/officeart/2005/8/layout/chevron1"/>
    <dgm:cxn modelId="{0FFF5637-66B6-4F31-8687-7D5842655C5E}" type="presParOf" srcId="{E070291D-4033-433F-BD91-9807D64172E5}" destId="{9352A6CE-B967-48C9-8F36-E0FA92A27CB8}" srcOrd="4" destOrd="0" presId="urn:microsoft.com/office/officeart/2005/8/layout/chevron1"/>
    <dgm:cxn modelId="{84F9779B-6E43-4528-A325-39043B9FC323}" type="presParOf" srcId="{E070291D-4033-433F-BD91-9807D64172E5}" destId="{EEDE4671-6F8C-4699-9635-03765E4CB615}" srcOrd="5" destOrd="0" presId="urn:microsoft.com/office/officeart/2005/8/layout/chevron1"/>
    <dgm:cxn modelId="{68C806CF-01D4-41D9-8EE4-B7175B68A899}" type="presParOf" srcId="{E070291D-4033-433F-BD91-9807D64172E5}" destId="{B869D644-0A1A-4D2B-8FA7-5C0965B0898B}" srcOrd="6" destOrd="0" presId="urn:microsoft.com/office/officeart/2005/8/layout/chevron1"/>
    <dgm:cxn modelId="{D3101A60-2896-49AE-A8C4-FC4EFB6C0AAB}" type="presParOf" srcId="{E070291D-4033-433F-BD91-9807D64172E5}" destId="{D9F3AA81-7AE3-4971-B661-AC687DA0E737}" srcOrd="7" destOrd="0" presId="urn:microsoft.com/office/officeart/2005/8/layout/chevron1"/>
    <dgm:cxn modelId="{C77B6813-91EC-4E25-85E2-29F305B85317}" type="presParOf" srcId="{E070291D-4033-433F-BD91-9807D64172E5}" destId="{BC7F7420-1962-412B-8A0A-A336ED5714EE}" srcOrd="8" destOrd="0" presId="urn:microsoft.com/office/officeart/2005/8/layout/chevron1"/>
    <dgm:cxn modelId="{2A202778-3FA7-4D31-9279-738CADE0A4C1}" type="presParOf" srcId="{E070291D-4033-433F-BD91-9807D64172E5}" destId="{07E8AA84-F2FD-49E4-8AA8-0E9DF69301E6}" srcOrd="9" destOrd="0" presId="urn:microsoft.com/office/officeart/2005/8/layout/chevron1"/>
    <dgm:cxn modelId="{608158A8-8AEA-4589-AF08-5E17E84D6F4D}" type="presParOf" srcId="{E070291D-4033-433F-BD91-9807D64172E5}" destId="{61171394-6C79-4DE5-983A-0A9C98B38165}" srcOrd="10" destOrd="0" presId="urn:microsoft.com/office/officeart/2005/8/layout/chevron1"/>
    <dgm:cxn modelId="{B55B5364-B23B-4624-AC5B-613A536F70C7}" type="presParOf" srcId="{E070291D-4033-433F-BD91-9807D64172E5}" destId="{4BBA3C50-3F8B-4C98-92F4-5CE53A6C3A3D}" srcOrd="11" destOrd="0" presId="urn:microsoft.com/office/officeart/2005/8/layout/chevron1"/>
    <dgm:cxn modelId="{16A8F9F6-191C-4BF6-ADAB-389776CB742F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1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FE033C22-CF32-427D-801C-22CD58982981}" type="presOf" srcId="{E6123B5E-DC5F-4E6F-80C5-B7BE23D7E1FA}" destId="{05AEDADD-CF8B-47FD-8B9B-E549ED51C947}" srcOrd="0" destOrd="0" presId="urn:microsoft.com/office/officeart/2005/8/layout/chevron1"/>
    <dgm:cxn modelId="{AAB27935-74F0-45C2-89A2-16F27688CF79}" srcId="{C9FAE0A7-562E-4601-9EE2-1167438957BB}" destId="{E6123B5E-DC5F-4E6F-80C5-B7BE23D7E1FA}" srcOrd="1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2ED6A88-FCDC-4839-96DB-4A3F7FE84350}" type="presOf" srcId="{AF9ABEBD-EEB4-4E8F-99A8-B7D94B1D3362}" destId="{61171394-6C79-4DE5-983A-0A9C98B38165}" srcOrd="0" destOrd="0" presId="urn:microsoft.com/office/officeart/2005/8/layout/chevron1"/>
    <dgm:cxn modelId="{F76C4AAE-ECD7-42FE-8125-57942695825D}" type="presOf" srcId="{EBAE7C97-F2D3-4D5A-9706-A454DE49BB65}" destId="{9352A6CE-B967-48C9-8F36-E0FA92A27CB8}" srcOrd="0" destOrd="0" presId="urn:microsoft.com/office/officeart/2005/8/layout/chevron1"/>
    <dgm:cxn modelId="{B29A76C1-0878-43A9-B822-2ED550FE6F10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64BFA2C6-08CE-4799-8B21-32D505216901}" type="presOf" srcId="{68C449EB-51D5-45B9-AE25-32E9AAD3FF9C}" destId="{49665211-C91A-4287-9510-2BBE008929D2}" srcOrd="0" destOrd="0" presId="urn:microsoft.com/office/officeart/2005/8/layout/chevron1"/>
    <dgm:cxn modelId="{FDC59ADC-E642-40AD-882C-B68B8CAAEDFA}" type="presOf" srcId="{B1D79D1B-1E4A-4227-AE1F-7539AE824DDE}" destId="{B869D644-0A1A-4D2B-8FA7-5C0965B0898B}" srcOrd="0" destOrd="0" presId="urn:microsoft.com/office/officeart/2005/8/layout/chevron1"/>
    <dgm:cxn modelId="{E81262E8-2327-49F8-AE06-E8EFED1FD18A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4E9A4164-5975-4DB4-863C-ACADD7E3B441}" type="presParOf" srcId="{E070291D-4033-433F-BD91-9807D64172E5}" destId="{846EEA53-967A-4BDF-9081-267195ECC824}" srcOrd="0" destOrd="0" presId="urn:microsoft.com/office/officeart/2005/8/layout/chevron1"/>
    <dgm:cxn modelId="{E0F40209-86F7-41C1-BD9D-FCB0B4DF66B3}" type="presParOf" srcId="{E070291D-4033-433F-BD91-9807D64172E5}" destId="{06DC495C-8DE9-4857-B77C-8F5EA7318D6F}" srcOrd="1" destOrd="0" presId="urn:microsoft.com/office/officeart/2005/8/layout/chevron1"/>
    <dgm:cxn modelId="{CCE9B610-D11B-4131-853C-A53B41BC87CE}" type="presParOf" srcId="{E070291D-4033-433F-BD91-9807D64172E5}" destId="{05AEDADD-CF8B-47FD-8B9B-E549ED51C947}" srcOrd="2" destOrd="0" presId="urn:microsoft.com/office/officeart/2005/8/layout/chevron1"/>
    <dgm:cxn modelId="{E2097775-7895-4AE7-B53F-291DAD9B41DB}" type="presParOf" srcId="{E070291D-4033-433F-BD91-9807D64172E5}" destId="{93F67797-2FE7-4FD0-B52C-5017E24CDD55}" srcOrd="3" destOrd="0" presId="urn:microsoft.com/office/officeart/2005/8/layout/chevron1"/>
    <dgm:cxn modelId="{0FFF5637-66B6-4F31-8687-7D5842655C5E}" type="presParOf" srcId="{E070291D-4033-433F-BD91-9807D64172E5}" destId="{9352A6CE-B967-48C9-8F36-E0FA92A27CB8}" srcOrd="4" destOrd="0" presId="urn:microsoft.com/office/officeart/2005/8/layout/chevron1"/>
    <dgm:cxn modelId="{84F9779B-6E43-4528-A325-39043B9FC323}" type="presParOf" srcId="{E070291D-4033-433F-BD91-9807D64172E5}" destId="{EEDE4671-6F8C-4699-9635-03765E4CB615}" srcOrd="5" destOrd="0" presId="urn:microsoft.com/office/officeart/2005/8/layout/chevron1"/>
    <dgm:cxn modelId="{68C806CF-01D4-41D9-8EE4-B7175B68A899}" type="presParOf" srcId="{E070291D-4033-433F-BD91-9807D64172E5}" destId="{B869D644-0A1A-4D2B-8FA7-5C0965B0898B}" srcOrd="6" destOrd="0" presId="urn:microsoft.com/office/officeart/2005/8/layout/chevron1"/>
    <dgm:cxn modelId="{D3101A60-2896-49AE-A8C4-FC4EFB6C0AAB}" type="presParOf" srcId="{E070291D-4033-433F-BD91-9807D64172E5}" destId="{D9F3AA81-7AE3-4971-B661-AC687DA0E737}" srcOrd="7" destOrd="0" presId="urn:microsoft.com/office/officeart/2005/8/layout/chevron1"/>
    <dgm:cxn modelId="{C77B6813-91EC-4E25-85E2-29F305B85317}" type="presParOf" srcId="{E070291D-4033-433F-BD91-9807D64172E5}" destId="{BC7F7420-1962-412B-8A0A-A336ED5714EE}" srcOrd="8" destOrd="0" presId="urn:microsoft.com/office/officeart/2005/8/layout/chevron1"/>
    <dgm:cxn modelId="{2A202778-3FA7-4D31-9279-738CADE0A4C1}" type="presParOf" srcId="{E070291D-4033-433F-BD91-9807D64172E5}" destId="{07E8AA84-F2FD-49E4-8AA8-0E9DF69301E6}" srcOrd="9" destOrd="0" presId="urn:microsoft.com/office/officeart/2005/8/layout/chevron1"/>
    <dgm:cxn modelId="{608158A8-8AEA-4589-AF08-5E17E84D6F4D}" type="presParOf" srcId="{E070291D-4033-433F-BD91-9807D64172E5}" destId="{61171394-6C79-4DE5-983A-0A9C98B38165}" srcOrd="10" destOrd="0" presId="urn:microsoft.com/office/officeart/2005/8/layout/chevron1"/>
    <dgm:cxn modelId="{B55B5364-B23B-4624-AC5B-613A536F70C7}" type="presParOf" srcId="{E070291D-4033-433F-BD91-9807D64172E5}" destId="{4BBA3C50-3F8B-4C98-92F4-5CE53A6C3A3D}" srcOrd="11" destOrd="0" presId="urn:microsoft.com/office/officeart/2005/8/layout/chevron1"/>
    <dgm:cxn modelId="{16A8F9F6-191C-4BF6-ADAB-389776CB742F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05AEDADD-CF8B-47FD-8B9B-E549ED51C947}" type="pres">
      <dgm:prSet presAssocID="{E6123B5E-DC5F-4E6F-80C5-B7BE23D7E1FA}" presName="parTxOnly" presStyleLbl="node1" presStyleIdx="0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846EEA53-967A-4BDF-9081-267195ECC824}" type="pres">
      <dgm:prSet presAssocID="{2815C4FD-513D-4678-A3FB-8CA35A4BF537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EE9B4B00-BF04-4B10-9D1B-166868BA6088}" type="presOf" srcId="{AF9ABEBD-EEB4-4E8F-99A8-B7D94B1D3362}" destId="{61171394-6C79-4DE5-983A-0A9C98B38165}" srcOrd="0" destOrd="0" presId="urn:microsoft.com/office/officeart/2005/8/layout/chevron1"/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1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0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3137E71-B533-4154-9B36-B7135D25C8B5}" type="presOf" srcId="{B1D79D1B-1E4A-4227-AE1F-7539AE824DDE}" destId="{B869D644-0A1A-4D2B-8FA7-5C0965B0898B}" srcOrd="0" destOrd="0" presId="urn:microsoft.com/office/officeart/2005/8/layout/chevron1"/>
    <dgm:cxn modelId="{4E8AE073-51E6-4AE6-85EA-C02747395AC2}" type="presOf" srcId="{D89FC41D-8D9A-496C-B3B4-FB26273FA6DD}" destId="{BC7F7420-1962-412B-8A0A-A336ED5714EE}" srcOrd="0" destOrd="0" presId="urn:microsoft.com/office/officeart/2005/8/layout/chevron1"/>
    <dgm:cxn modelId="{70AB04A7-DC37-4613-8F14-F3A89855C4BE}" type="presOf" srcId="{E6123B5E-DC5F-4E6F-80C5-B7BE23D7E1FA}" destId="{05AEDADD-CF8B-47FD-8B9B-E549ED51C947}" srcOrd="0" destOrd="0" presId="urn:microsoft.com/office/officeart/2005/8/layout/chevron1"/>
    <dgm:cxn modelId="{D41CB3AA-B580-4571-90AE-24AD0F3FC899}" type="presOf" srcId="{EBAE7C97-F2D3-4D5A-9706-A454DE49BB65}" destId="{9352A6CE-B967-48C9-8F36-E0FA92A27CB8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5E9690C7-60D3-40C2-96CC-A249A588FCA7}" type="presOf" srcId="{2815C4FD-513D-4678-A3FB-8CA35A4BF537}" destId="{846EEA53-967A-4BDF-9081-267195ECC824}" srcOrd="0" destOrd="0" presId="urn:microsoft.com/office/officeart/2005/8/layout/chevron1"/>
    <dgm:cxn modelId="{8B43EBDB-D6A6-4732-AD25-CA19AF3B069D}" type="presOf" srcId="{68C449EB-51D5-45B9-AE25-32E9AAD3FF9C}" destId="{49665211-C91A-4287-9510-2BBE008929D2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3B3ED3B1-76D5-40B5-A74C-0D92E1539EB9}" type="presParOf" srcId="{E070291D-4033-433F-BD91-9807D64172E5}" destId="{05AEDADD-CF8B-47FD-8B9B-E549ED51C947}" srcOrd="0" destOrd="0" presId="urn:microsoft.com/office/officeart/2005/8/layout/chevron1"/>
    <dgm:cxn modelId="{53F41B15-3662-4317-B5CF-8DF2A0E2CA28}" type="presParOf" srcId="{E070291D-4033-433F-BD91-9807D64172E5}" destId="{93F67797-2FE7-4FD0-B52C-5017E24CDD55}" srcOrd="1" destOrd="0" presId="urn:microsoft.com/office/officeart/2005/8/layout/chevron1"/>
    <dgm:cxn modelId="{7C67C5BE-A6D3-4DC6-BCDE-8F1366E04FCE}" type="presParOf" srcId="{E070291D-4033-433F-BD91-9807D64172E5}" destId="{846EEA53-967A-4BDF-9081-267195ECC824}" srcOrd="2" destOrd="0" presId="urn:microsoft.com/office/officeart/2005/8/layout/chevron1"/>
    <dgm:cxn modelId="{C2B1668C-2BBD-41A6-A74F-288FA3FFF514}" type="presParOf" srcId="{E070291D-4033-433F-BD91-9807D64172E5}" destId="{06DC495C-8DE9-4857-B77C-8F5EA7318D6F}" srcOrd="3" destOrd="0" presId="urn:microsoft.com/office/officeart/2005/8/layout/chevron1"/>
    <dgm:cxn modelId="{2E0A3C05-F906-49B4-95EB-00E62F8F3BBE}" type="presParOf" srcId="{E070291D-4033-433F-BD91-9807D64172E5}" destId="{9352A6CE-B967-48C9-8F36-E0FA92A27CB8}" srcOrd="4" destOrd="0" presId="urn:microsoft.com/office/officeart/2005/8/layout/chevron1"/>
    <dgm:cxn modelId="{CBF05CE1-6317-409D-9D66-AB54DAC6AF9A}" type="presParOf" srcId="{E070291D-4033-433F-BD91-9807D64172E5}" destId="{EEDE4671-6F8C-4699-9635-03765E4CB615}" srcOrd="5" destOrd="0" presId="urn:microsoft.com/office/officeart/2005/8/layout/chevron1"/>
    <dgm:cxn modelId="{2CF1D991-C5B4-4764-AFA1-0B24F80E29AE}" type="presParOf" srcId="{E070291D-4033-433F-BD91-9807D64172E5}" destId="{B869D644-0A1A-4D2B-8FA7-5C0965B0898B}" srcOrd="6" destOrd="0" presId="urn:microsoft.com/office/officeart/2005/8/layout/chevron1"/>
    <dgm:cxn modelId="{E3442879-C7AE-420C-A868-EBA5777092A1}" type="presParOf" srcId="{E070291D-4033-433F-BD91-9807D64172E5}" destId="{D9F3AA81-7AE3-4971-B661-AC687DA0E737}" srcOrd="7" destOrd="0" presId="urn:microsoft.com/office/officeart/2005/8/layout/chevron1"/>
    <dgm:cxn modelId="{4DCB896D-C058-4BAB-A88A-5C13F956E9F4}" type="presParOf" srcId="{E070291D-4033-433F-BD91-9807D64172E5}" destId="{BC7F7420-1962-412B-8A0A-A336ED5714EE}" srcOrd="8" destOrd="0" presId="urn:microsoft.com/office/officeart/2005/8/layout/chevron1"/>
    <dgm:cxn modelId="{F88C17BB-A9B9-4174-BC5D-02AEFD4D9C6D}" type="presParOf" srcId="{E070291D-4033-433F-BD91-9807D64172E5}" destId="{07E8AA84-F2FD-49E4-8AA8-0E9DF69301E6}" srcOrd="9" destOrd="0" presId="urn:microsoft.com/office/officeart/2005/8/layout/chevron1"/>
    <dgm:cxn modelId="{F70CF90C-B499-450A-843D-E94C20F0FE24}" type="presParOf" srcId="{E070291D-4033-433F-BD91-9807D64172E5}" destId="{61171394-6C79-4DE5-983A-0A9C98B38165}" srcOrd="10" destOrd="0" presId="urn:microsoft.com/office/officeart/2005/8/layout/chevron1"/>
    <dgm:cxn modelId="{16665008-7610-4B92-BF61-EB556D97E86D}" type="presParOf" srcId="{E070291D-4033-433F-BD91-9807D64172E5}" destId="{4BBA3C50-3F8B-4C98-92F4-5CE53A6C3A3D}" srcOrd="11" destOrd="0" presId="urn:microsoft.com/office/officeart/2005/8/layout/chevron1"/>
    <dgm:cxn modelId="{1DE78031-C740-446F-A68A-3775137975A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05AEDADD-CF8B-47FD-8B9B-E549ED51C947}" type="pres">
      <dgm:prSet presAssocID="{E6123B5E-DC5F-4E6F-80C5-B7BE23D7E1FA}" presName="parTxOnly" presStyleLbl="node1" presStyleIdx="0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846EEA53-967A-4BDF-9081-267195ECC824}" type="pres">
      <dgm:prSet presAssocID="{2815C4FD-513D-4678-A3FB-8CA35A4BF537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EE9B4B00-BF04-4B10-9D1B-166868BA6088}" type="presOf" srcId="{AF9ABEBD-EEB4-4E8F-99A8-B7D94B1D3362}" destId="{61171394-6C79-4DE5-983A-0A9C98B38165}" srcOrd="0" destOrd="0" presId="urn:microsoft.com/office/officeart/2005/8/layout/chevron1"/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1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0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3137E71-B533-4154-9B36-B7135D25C8B5}" type="presOf" srcId="{B1D79D1B-1E4A-4227-AE1F-7539AE824DDE}" destId="{B869D644-0A1A-4D2B-8FA7-5C0965B0898B}" srcOrd="0" destOrd="0" presId="urn:microsoft.com/office/officeart/2005/8/layout/chevron1"/>
    <dgm:cxn modelId="{4E8AE073-51E6-4AE6-85EA-C02747395AC2}" type="presOf" srcId="{D89FC41D-8D9A-496C-B3B4-FB26273FA6DD}" destId="{BC7F7420-1962-412B-8A0A-A336ED5714EE}" srcOrd="0" destOrd="0" presId="urn:microsoft.com/office/officeart/2005/8/layout/chevron1"/>
    <dgm:cxn modelId="{70AB04A7-DC37-4613-8F14-F3A89855C4BE}" type="presOf" srcId="{E6123B5E-DC5F-4E6F-80C5-B7BE23D7E1FA}" destId="{05AEDADD-CF8B-47FD-8B9B-E549ED51C947}" srcOrd="0" destOrd="0" presId="urn:microsoft.com/office/officeart/2005/8/layout/chevron1"/>
    <dgm:cxn modelId="{D41CB3AA-B580-4571-90AE-24AD0F3FC899}" type="presOf" srcId="{EBAE7C97-F2D3-4D5A-9706-A454DE49BB65}" destId="{9352A6CE-B967-48C9-8F36-E0FA92A27CB8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5E9690C7-60D3-40C2-96CC-A249A588FCA7}" type="presOf" srcId="{2815C4FD-513D-4678-A3FB-8CA35A4BF537}" destId="{846EEA53-967A-4BDF-9081-267195ECC824}" srcOrd="0" destOrd="0" presId="urn:microsoft.com/office/officeart/2005/8/layout/chevron1"/>
    <dgm:cxn modelId="{8B43EBDB-D6A6-4732-AD25-CA19AF3B069D}" type="presOf" srcId="{68C449EB-51D5-45B9-AE25-32E9AAD3FF9C}" destId="{49665211-C91A-4287-9510-2BBE008929D2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3B3ED3B1-76D5-40B5-A74C-0D92E1539EB9}" type="presParOf" srcId="{E070291D-4033-433F-BD91-9807D64172E5}" destId="{05AEDADD-CF8B-47FD-8B9B-E549ED51C947}" srcOrd="0" destOrd="0" presId="urn:microsoft.com/office/officeart/2005/8/layout/chevron1"/>
    <dgm:cxn modelId="{53F41B15-3662-4317-B5CF-8DF2A0E2CA28}" type="presParOf" srcId="{E070291D-4033-433F-BD91-9807D64172E5}" destId="{93F67797-2FE7-4FD0-B52C-5017E24CDD55}" srcOrd="1" destOrd="0" presId="urn:microsoft.com/office/officeart/2005/8/layout/chevron1"/>
    <dgm:cxn modelId="{7C67C5BE-A6D3-4DC6-BCDE-8F1366E04FCE}" type="presParOf" srcId="{E070291D-4033-433F-BD91-9807D64172E5}" destId="{846EEA53-967A-4BDF-9081-267195ECC824}" srcOrd="2" destOrd="0" presId="urn:microsoft.com/office/officeart/2005/8/layout/chevron1"/>
    <dgm:cxn modelId="{C2B1668C-2BBD-41A6-A74F-288FA3FFF514}" type="presParOf" srcId="{E070291D-4033-433F-BD91-9807D64172E5}" destId="{06DC495C-8DE9-4857-B77C-8F5EA7318D6F}" srcOrd="3" destOrd="0" presId="urn:microsoft.com/office/officeart/2005/8/layout/chevron1"/>
    <dgm:cxn modelId="{2E0A3C05-F906-49B4-95EB-00E62F8F3BBE}" type="presParOf" srcId="{E070291D-4033-433F-BD91-9807D64172E5}" destId="{9352A6CE-B967-48C9-8F36-E0FA92A27CB8}" srcOrd="4" destOrd="0" presId="urn:microsoft.com/office/officeart/2005/8/layout/chevron1"/>
    <dgm:cxn modelId="{CBF05CE1-6317-409D-9D66-AB54DAC6AF9A}" type="presParOf" srcId="{E070291D-4033-433F-BD91-9807D64172E5}" destId="{EEDE4671-6F8C-4699-9635-03765E4CB615}" srcOrd="5" destOrd="0" presId="urn:microsoft.com/office/officeart/2005/8/layout/chevron1"/>
    <dgm:cxn modelId="{2CF1D991-C5B4-4764-AFA1-0B24F80E29AE}" type="presParOf" srcId="{E070291D-4033-433F-BD91-9807D64172E5}" destId="{B869D644-0A1A-4D2B-8FA7-5C0965B0898B}" srcOrd="6" destOrd="0" presId="urn:microsoft.com/office/officeart/2005/8/layout/chevron1"/>
    <dgm:cxn modelId="{E3442879-C7AE-420C-A868-EBA5777092A1}" type="presParOf" srcId="{E070291D-4033-433F-BD91-9807D64172E5}" destId="{D9F3AA81-7AE3-4971-B661-AC687DA0E737}" srcOrd="7" destOrd="0" presId="urn:microsoft.com/office/officeart/2005/8/layout/chevron1"/>
    <dgm:cxn modelId="{4DCB896D-C058-4BAB-A88A-5C13F956E9F4}" type="presParOf" srcId="{E070291D-4033-433F-BD91-9807D64172E5}" destId="{BC7F7420-1962-412B-8A0A-A336ED5714EE}" srcOrd="8" destOrd="0" presId="urn:microsoft.com/office/officeart/2005/8/layout/chevron1"/>
    <dgm:cxn modelId="{F88C17BB-A9B9-4174-BC5D-02AEFD4D9C6D}" type="presParOf" srcId="{E070291D-4033-433F-BD91-9807D64172E5}" destId="{07E8AA84-F2FD-49E4-8AA8-0E9DF69301E6}" srcOrd="9" destOrd="0" presId="urn:microsoft.com/office/officeart/2005/8/layout/chevron1"/>
    <dgm:cxn modelId="{F70CF90C-B499-450A-843D-E94C20F0FE24}" type="presParOf" srcId="{E070291D-4033-433F-BD91-9807D64172E5}" destId="{61171394-6C79-4DE5-983A-0A9C98B38165}" srcOrd="10" destOrd="0" presId="urn:microsoft.com/office/officeart/2005/8/layout/chevron1"/>
    <dgm:cxn modelId="{16665008-7610-4B92-BF61-EB556D97E86D}" type="presParOf" srcId="{E070291D-4033-433F-BD91-9807D64172E5}" destId="{4BBA3C50-3F8B-4C98-92F4-5CE53A6C3A3D}" srcOrd="11" destOrd="0" presId="urn:microsoft.com/office/officeart/2005/8/layout/chevron1"/>
    <dgm:cxn modelId="{1DE78031-C740-446F-A68A-3775137975A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2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2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4C0D2063-D980-4B51-85B0-16FD21B3B3F0}" type="presOf" srcId="{2815C4FD-513D-4678-A3FB-8CA35A4BF537}" destId="{846EEA53-967A-4BDF-9081-267195ECC824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7BE7C57-E651-402E-ACB3-26AFE12D753F}" type="presOf" srcId="{68C449EB-51D5-45B9-AE25-32E9AAD3FF9C}" destId="{49665211-C91A-4287-9510-2BBE008929D2}" srcOrd="0" destOrd="0" presId="urn:microsoft.com/office/officeart/2005/8/layout/chevron1"/>
    <dgm:cxn modelId="{560DE682-2126-43FE-948B-0763275342C8}" type="presOf" srcId="{EBAE7C97-F2D3-4D5A-9706-A454DE49BB65}" destId="{9352A6CE-B967-48C9-8F36-E0FA92A27CB8}" srcOrd="0" destOrd="0" presId="urn:microsoft.com/office/officeart/2005/8/layout/chevron1"/>
    <dgm:cxn modelId="{16287285-3C58-458F-8A90-0E668BAF8C0E}" type="presOf" srcId="{B1D79D1B-1E4A-4227-AE1F-7539AE824DDE}" destId="{B869D644-0A1A-4D2B-8FA7-5C0965B0898B}" srcOrd="0" destOrd="0" presId="urn:microsoft.com/office/officeart/2005/8/layout/chevron1"/>
    <dgm:cxn modelId="{0B1A04A9-9129-4956-9E9A-7D7EDEFA8AE2}" type="presOf" srcId="{E6123B5E-DC5F-4E6F-80C5-B7BE23D7E1FA}" destId="{05AEDADD-CF8B-47FD-8B9B-E549ED51C947}" srcOrd="0" destOrd="0" presId="urn:microsoft.com/office/officeart/2005/8/layout/chevron1"/>
    <dgm:cxn modelId="{38D349B9-13B8-4562-93E3-AA2A7F3AAA39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4CE0C0DB-8E05-4D9D-A3B8-3561590C6B82}" type="presOf" srcId="{AF9ABEBD-EEB4-4E8F-99A8-B7D94B1D3362}" destId="{61171394-6C79-4DE5-983A-0A9C98B38165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C1D55A73-D28B-43F6-857B-A1ACFFAE541C}" type="presParOf" srcId="{E070291D-4033-433F-BD91-9807D64172E5}" destId="{846EEA53-967A-4BDF-9081-267195ECC824}" srcOrd="0" destOrd="0" presId="urn:microsoft.com/office/officeart/2005/8/layout/chevron1"/>
    <dgm:cxn modelId="{FDB73BA5-7455-47EE-8784-454CE188923C}" type="presParOf" srcId="{E070291D-4033-433F-BD91-9807D64172E5}" destId="{06DC495C-8DE9-4857-B77C-8F5EA7318D6F}" srcOrd="1" destOrd="0" presId="urn:microsoft.com/office/officeart/2005/8/layout/chevron1"/>
    <dgm:cxn modelId="{489B0CFB-1C15-4615-95CE-B97AFC70BD8C}" type="presParOf" srcId="{E070291D-4033-433F-BD91-9807D64172E5}" destId="{9352A6CE-B967-48C9-8F36-E0FA92A27CB8}" srcOrd="2" destOrd="0" presId="urn:microsoft.com/office/officeart/2005/8/layout/chevron1"/>
    <dgm:cxn modelId="{6C6EE047-8A00-44DC-B9BB-D86CC2B0B2CB}" type="presParOf" srcId="{E070291D-4033-433F-BD91-9807D64172E5}" destId="{EEDE4671-6F8C-4699-9635-03765E4CB615}" srcOrd="3" destOrd="0" presId="urn:microsoft.com/office/officeart/2005/8/layout/chevron1"/>
    <dgm:cxn modelId="{7123B840-6781-443A-B416-F730C425DF97}" type="presParOf" srcId="{E070291D-4033-433F-BD91-9807D64172E5}" destId="{05AEDADD-CF8B-47FD-8B9B-E549ED51C947}" srcOrd="4" destOrd="0" presId="urn:microsoft.com/office/officeart/2005/8/layout/chevron1"/>
    <dgm:cxn modelId="{71F47CA2-96F6-4098-AF9E-CFB9A33D9D39}" type="presParOf" srcId="{E070291D-4033-433F-BD91-9807D64172E5}" destId="{93F67797-2FE7-4FD0-B52C-5017E24CDD55}" srcOrd="5" destOrd="0" presId="urn:microsoft.com/office/officeart/2005/8/layout/chevron1"/>
    <dgm:cxn modelId="{09A4DBC0-D6CD-49B0-802B-FF0EDB603391}" type="presParOf" srcId="{E070291D-4033-433F-BD91-9807D64172E5}" destId="{B869D644-0A1A-4D2B-8FA7-5C0965B0898B}" srcOrd="6" destOrd="0" presId="urn:microsoft.com/office/officeart/2005/8/layout/chevron1"/>
    <dgm:cxn modelId="{221A8988-99AF-4F58-AD20-CAC1987521EB}" type="presParOf" srcId="{E070291D-4033-433F-BD91-9807D64172E5}" destId="{D9F3AA81-7AE3-4971-B661-AC687DA0E737}" srcOrd="7" destOrd="0" presId="urn:microsoft.com/office/officeart/2005/8/layout/chevron1"/>
    <dgm:cxn modelId="{D83196CE-52B9-4691-A8BC-F8BFED3CBC3A}" type="presParOf" srcId="{E070291D-4033-433F-BD91-9807D64172E5}" destId="{BC7F7420-1962-412B-8A0A-A336ED5714EE}" srcOrd="8" destOrd="0" presId="urn:microsoft.com/office/officeart/2005/8/layout/chevron1"/>
    <dgm:cxn modelId="{F0B7D492-7B5F-4EDA-AAF4-CD40EA681B8B}" type="presParOf" srcId="{E070291D-4033-433F-BD91-9807D64172E5}" destId="{07E8AA84-F2FD-49E4-8AA8-0E9DF69301E6}" srcOrd="9" destOrd="0" presId="urn:microsoft.com/office/officeart/2005/8/layout/chevron1"/>
    <dgm:cxn modelId="{4E9B4388-6160-4B8D-8E7A-A1E6D677597C}" type="presParOf" srcId="{E070291D-4033-433F-BD91-9807D64172E5}" destId="{61171394-6C79-4DE5-983A-0A9C98B38165}" srcOrd="10" destOrd="0" presId="urn:microsoft.com/office/officeart/2005/8/layout/chevron1"/>
    <dgm:cxn modelId="{1F99ACD8-195D-4AB0-8337-C42A57CC297A}" type="presParOf" srcId="{E070291D-4033-433F-BD91-9807D64172E5}" destId="{4BBA3C50-3F8B-4C98-92F4-5CE53A6C3A3D}" srcOrd="11" destOrd="0" presId="urn:microsoft.com/office/officeart/2005/8/layout/chevron1"/>
    <dgm:cxn modelId="{588571D3-C930-4F01-B328-E305D74F142A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05AEDADD-CF8B-47FD-8B9B-E549ED51C947}" type="pres">
      <dgm:prSet presAssocID="{E6123B5E-DC5F-4E6F-80C5-B7BE23D7E1FA}" presName="parTxOnly" presStyleLbl="node1" presStyleIdx="0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846EEA53-967A-4BDF-9081-267195ECC824}" type="pres">
      <dgm:prSet presAssocID="{2815C4FD-513D-4678-A3FB-8CA35A4BF537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EE9B4B00-BF04-4B10-9D1B-166868BA6088}" type="presOf" srcId="{AF9ABEBD-EEB4-4E8F-99A8-B7D94B1D3362}" destId="{61171394-6C79-4DE5-983A-0A9C98B38165}" srcOrd="0" destOrd="0" presId="urn:microsoft.com/office/officeart/2005/8/layout/chevron1"/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1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0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3137E71-B533-4154-9B36-B7135D25C8B5}" type="presOf" srcId="{B1D79D1B-1E4A-4227-AE1F-7539AE824DDE}" destId="{B869D644-0A1A-4D2B-8FA7-5C0965B0898B}" srcOrd="0" destOrd="0" presId="urn:microsoft.com/office/officeart/2005/8/layout/chevron1"/>
    <dgm:cxn modelId="{4E8AE073-51E6-4AE6-85EA-C02747395AC2}" type="presOf" srcId="{D89FC41D-8D9A-496C-B3B4-FB26273FA6DD}" destId="{BC7F7420-1962-412B-8A0A-A336ED5714EE}" srcOrd="0" destOrd="0" presId="urn:microsoft.com/office/officeart/2005/8/layout/chevron1"/>
    <dgm:cxn modelId="{70AB04A7-DC37-4613-8F14-F3A89855C4BE}" type="presOf" srcId="{E6123B5E-DC5F-4E6F-80C5-B7BE23D7E1FA}" destId="{05AEDADD-CF8B-47FD-8B9B-E549ED51C947}" srcOrd="0" destOrd="0" presId="urn:microsoft.com/office/officeart/2005/8/layout/chevron1"/>
    <dgm:cxn modelId="{D41CB3AA-B580-4571-90AE-24AD0F3FC899}" type="presOf" srcId="{EBAE7C97-F2D3-4D5A-9706-A454DE49BB65}" destId="{9352A6CE-B967-48C9-8F36-E0FA92A27CB8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5E9690C7-60D3-40C2-96CC-A249A588FCA7}" type="presOf" srcId="{2815C4FD-513D-4678-A3FB-8CA35A4BF537}" destId="{846EEA53-967A-4BDF-9081-267195ECC824}" srcOrd="0" destOrd="0" presId="urn:microsoft.com/office/officeart/2005/8/layout/chevron1"/>
    <dgm:cxn modelId="{8B43EBDB-D6A6-4732-AD25-CA19AF3B069D}" type="presOf" srcId="{68C449EB-51D5-45B9-AE25-32E9AAD3FF9C}" destId="{49665211-C91A-4287-9510-2BBE008929D2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3B3ED3B1-76D5-40B5-A74C-0D92E1539EB9}" type="presParOf" srcId="{E070291D-4033-433F-BD91-9807D64172E5}" destId="{05AEDADD-CF8B-47FD-8B9B-E549ED51C947}" srcOrd="0" destOrd="0" presId="urn:microsoft.com/office/officeart/2005/8/layout/chevron1"/>
    <dgm:cxn modelId="{53F41B15-3662-4317-B5CF-8DF2A0E2CA28}" type="presParOf" srcId="{E070291D-4033-433F-BD91-9807D64172E5}" destId="{93F67797-2FE7-4FD0-B52C-5017E24CDD55}" srcOrd="1" destOrd="0" presId="urn:microsoft.com/office/officeart/2005/8/layout/chevron1"/>
    <dgm:cxn modelId="{7C67C5BE-A6D3-4DC6-BCDE-8F1366E04FCE}" type="presParOf" srcId="{E070291D-4033-433F-BD91-9807D64172E5}" destId="{846EEA53-967A-4BDF-9081-267195ECC824}" srcOrd="2" destOrd="0" presId="urn:microsoft.com/office/officeart/2005/8/layout/chevron1"/>
    <dgm:cxn modelId="{C2B1668C-2BBD-41A6-A74F-288FA3FFF514}" type="presParOf" srcId="{E070291D-4033-433F-BD91-9807D64172E5}" destId="{06DC495C-8DE9-4857-B77C-8F5EA7318D6F}" srcOrd="3" destOrd="0" presId="urn:microsoft.com/office/officeart/2005/8/layout/chevron1"/>
    <dgm:cxn modelId="{2E0A3C05-F906-49B4-95EB-00E62F8F3BBE}" type="presParOf" srcId="{E070291D-4033-433F-BD91-9807D64172E5}" destId="{9352A6CE-B967-48C9-8F36-E0FA92A27CB8}" srcOrd="4" destOrd="0" presId="urn:microsoft.com/office/officeart/2005/8/layout/chevron1"/>
    <dgm:cxn modelId="{CBF05CE1-6317-409D-9D66-AB54DAC6AF9A}" type="presParOf" srcId="{E070291D-4033-433F-BD91-9807D64172E5}" destId="{EEDE4671-6F8C-4699-9635-03765E4CB615}" srcOrd="5" destOrd="0" presId="urn:microsoft.com/office/officeart/2005/8/layout/chevron1"/>
    <dgm:cxn modelId="{2CF1D991-C5B4-4764-AFA1-0B24F80E29AE}" type="presParOf" srcId="{E070291D-4033-433F-BD91-9807D64172E5}" destId="{B869D644-0A1A-4D2B-8FA7-5C0965B0898B}" srcOrd="6" destOrd="0" presId="urn:microsoft.com/office/officeart/2005/8/layout/chevron1"/>
    <dgm:cxn modelId="{E3442879-C7AE-420C-A868-EBA5777092A1}" type="presParOf" srcId="{E070291D-4033-433F-BD91-9807D64172E5}" destId="{D9F3AA81-7AE3-4971-B661-AC687DA0E737}" srcOrd="7" destOrd="0" presId="urn:microsoft.com/office/officeart/2005/8/layout/chevron1"/>
    <dgm:cxn modelId="{4DCB896D-C058-4BAB-A88A-5C13F956E9F4}" type="presParOf" srcId="{E070291D-4033-433F-BD91-9807D64172E5}" destId="{BC7F7420-1962-412B-8A0A-A336ED5714EE}" srcOrd="8" destOrd="0" presId="urn:microsoft.com/office/officeart/2005/8/layout/chevron1"/>
    <dgm:cxn modelId="{F88C17BB-A9B9-4174-BC5D-02AEFD4D9C6D}" type="presParOf" srcId="{E070291D-4033-433F-BD91-9807D64172E5}" destId="{07E8AA84-F2FD-49E4-8AA8-0E9DF69301E6}" srcOrd="9" destOrd="0" presId="urn:microsoft.com/office/officeart/2005/8/layout/chevron1"/>
    <dgm:cxn modelId="{F70CF90C-B499-450A-843D-E94C20F0FE24}" type="presParOf" srcId="{E070291D-4033-433F-BD91-9807D64172E5}" destId="{61171394-6C79-4DE5-983A-0A9C98B38165}" srcOrd="10" destOrd="0" presId="urn:microsoft.com/office/officeart/2005/8/layout/chevron1"/>
    <dgm:cxn modelId="{16665008-7610-4B92-BF61-EB556D97E86D}" type="presParOf" srcId="{E070291D-4033-433F-BD91-9807D64172E5}" destId="{4BBA3C50-3F8B-4C98-92F4-5CE53A6C3A3D}" srcOrd="11" destOrd="0" presId="urn:microsoft.com/office/officeart/2005/8/layout/chevron1"/>
    <dgm:cxn modelId="{1DE78031-C740-446F-A68A-3775137975A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05AEDADD-CF8B-47FD-8B9B-E549ED51C947}" type="pres">
      <dgm:prSet presAssocID="{E6123B5E-DC5F-4E6F-80C5-B7BE23D7E1FA}" presName="parTxOnly" presStyleLbl="node1" presStyleIdx="0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846EEA53-967A-4BDF-9081-267195ECC824}" type="pres">
      <dgm:prSet presAssocID="{2815C4FD-513D-4678-A3FB-8CA35A4BF537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EE9B4B00-BF04-4B10-9D1B-166868BA6088}" type="presOf" srcId="{AF9ABEBD-EEB4-4E8F-99A8-B7D94B1D3362}" destId="{61171394-6C79-4DE5-983A-0A9C98B38165}" srcOrd="0" destOrd="0" presId="urn:microsoft.com/office/officeart/2005/8/layout/chevron1"/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1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0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3137E71-B533-4154-9B36-B7135D25C8B5}" type="presOf" srcId="{B1D79D1B-1E4A-4227-AE1F-7539AE824DDE}" destId="{B869D644-0A1A-4D2B-8FA7-5C0965B0898B}" srcOrd="0" destOrd="0" presId="urn:microsoft.com/office/officeart/2005/8/layout/chevron1"/>
    <dgm:cxn modelId="{4E8AE073-51E6-4AE6-85EA-C02747395AC2}" type="presOf" srcId="{D89FC41D-8D9A-496C-B3B4-FB26273FA6DD}" destId="{BC7F7420-1962-412B-8A0A-A336ED5714EE}" srcOrd="0" destOrd="0" presId="urn:microsoft.com/office/officeart/2005/8/layout/chevron1"/>
    <dgm:cxn modelId="{70AB04A7-DC37-4613-8F14-F3A89855C4BE}" type="presOf" srcId="{E6123B5E-DC5F-4E6F-80C5-B7BE23D7E1FA}" destId="{05AEDADD-CF8B-47FD-8B9B-E549ED51C947}" srcOrd="0" destOrd="0" presId="urn:microsoft.com/office/officeart/2005/8/layout/chevron1"/>
    <dgm:cxn modelId="{D41CB3AA-B580-4571-90AE-24AD0F3FC899}" type="presOf" srcId="{EBAE7C97-F2D3-4D5A-9706-A454DE49BB65}" destId="{9352A6CE-B967-48C9-8F36-E0FA92A27CB8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5E9690C7-60D3-40C2-96CC-A249A588FCA7}" type="presOf" srcId="{2815C4FD-513D-4678-A3FB-8CA35A4BF537}" destId="{846EEA53-967A-4BDF-9081-267195ECC824}" srcOrd="0" destOrd="0" presId="urn:microsoft.com/office/officeart/2005/8/layout/chevron1"/>
    <dgm:cxn modelId="{8B43EBDB-D6A6-4732-AD25-CA19AF3B069D}" type="presOf" srcId="{68C449EB-51D5-45B9-AE25-32E9AAD3FF9C}" destId="{49665211-C91A-4287-9510-2BBE008929D2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3B3ED3B1-76D5-40B5-A74C-0D92E1539EB9}" type="presParOf" srcId="{E070291D-4033-433F-BD91-9807D64172E5}" destId="{05AEDADD-CF8B-47FD-8B9B-E549ED51C947}" srcOrd="0" destOrd="0" presId="urn:microsoft.com/office/officeart/2005/8/layout/chevron1"/>
    <dgm:cxn modelId="{53F41B15-3662-4317-B5CF-8DF2A0E2CA28}" type="presParOf" srcId="{E070291D-4033-433F-BD91-9807D64172E5}" destId="{93F67797-2FE7-4FD0-B52C-5017E24CDD55}" srcOrd="1" destOrd="0" presId="urn:microsoft.com/office/officeart/2005/8/layout/chevron1"/>
    <dgm:cxn modelId="{7C67C5BE-A6D3-4DC6-BCDE-8F1366E04FCE}" type="presParOf" srcId="{E070291D-4033-433F-BD91-9807D64172E5}" destId="{846EEA53-967A-4BDF-9081-267195ECC824}" srcOrd="2" destOrd="0" presId="urn:microsoft.com/office/officeart/2005/8/layout/chevron1"/>
    <dgm:cxn modelId="{C2B1668C-2BBD-41A6-A74F-288FA3FFF514}" type="presParOf" srcId="{E070291D-4033-433F-BD91-9807D64172E5}" destId="{06DC495C-8DE9-4857-B77C-8F5EA7318D6F}" srcOrd="3" destOrd="0" presId="urn:microsoft.com/office/officeart/2005/8/layout/chevron1"/>
    <dgm:cxn modelId="{2E0A3C05-F906-49B4-95EB-00E62F8F3BBE}" type="presParOf" srcId="{E070291D-4033-433F-BD91-9807D64172E5}" destId="{9352A6CE-B967-48C9-8F36-E0FA92A27CB8}" srcOrd="4" destOrd="0" presId="urn:microsoft.com/office/officeart/2005/8/layout/chevron1"/>
    <dgm:cxn modelId="{CBF05CE1-6317-409D-9D66-AB54DAC6AF9A}" type="presParOf" srcId="{E070291D-4033-433F-BD91-9807D64172E5}" destId="{EEDE4671-6F8C-4699-9635-03765E4CB615}" srcOrd="5" destOrd="0" presId="urn:microsoft.com/office/officeart/2005/8/layout/chevron1"/>
    <dgm:cxn modelId="{2CF1D991-C5B4-4764-AFA1-0B24F80E29AE}" type="presParOf" srcId="{E070291D-4033-433F-BD91-9807D64172E5}" destId="{B869D644-0A1A-4D2B-8FA7-5C0965B0898B}" srcOrd="6" destOrd="0" presId="urn:microsoft.com/office/officeart/2005/8/layout/chevron1"/>
    <dgm:cxn modelId="{E3442879-C7AE-420C-A868-EBA5777092A1}" type="presParOf" srcId="{E070291D-4033-433F-BD91-9807D64172E5}" destId="{D9F3AA81-7AE3-4971-B661-AC687DA0E737}" srcOrd="7" destOrd="0" presId="urn:microsoft.com/office/officeart/2005/8/layout/chevron1"/>
    <dgm:cxn modelId="{4DCB896D-C058-4BAB-A88A-5C13F956E9F4}" type="presParOf" srcId="{E070291D-4033-433F-BD91-9807D64172E5}" destId="{BC7F7420-1962-412B-8A0A-A336ED5714EE}" srcOrd="8" destOrd="0" presId="urn:microsoft.com/office/officeart/2005/8/layout/chevron1"/>
    <dgm:cxn modelId="{F88C17BB-A9B9-4174-BC5D-02AEFD4D9C6D}" type="presParOf" srcId="{E070291D-4033-433F-BD91-9807D64172E5}" destId="{07E8AA84-F2FD-49E4-8AA8-0E9DF69301E6}" srcOrd="9" destOrd="0" presId="urn:microsoft.com/office/officeart/2005/8/layout/chevron1"/>
    <dgm:cxn modelId="{F70CF90C-B499-450A-843D-E94C20F0FE24}" type="presParOf" srcId="{E070291D-4033-433F-BD91-9807D64172E5}" destId="{61171394-6C79-4DE5-983A-0A9C98B38165}" srcOrd="10" destOrd="0" presId="urn:microsoft.com/office/officeart/2005/8/layout/chevron1"/>
    <dgm:cxn modelId="{16665008-7610-4B92-BF61-EB556D97E86D}" type="presParOf" srcId="{E070291D-4033-433F-BD91-9807D64172E5}" destId="{4BBA3C50-3F8B-4C98-92F4-5CE53A6C3A3D}" srcOrd="11" destOrd="0" presId="urn:microsoft.com/office/officeart/2005/8/layout/chevron1"/>
    <dgm:cxn modelId="{1DE78031-C740-446F-A68A-3775137975A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3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3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6080C4B-EB60-47C7-B801-75071A5284D5}" type="presOf" srcId="{AF9ABEBD-EEB4-4E8F-99A8-B7D94B1D3362}" destId="{61171394-6C79-4DE5-983A-0A9C98B38165}" srcOrd="0" destOrd="0" presId="urn:microsoft.com/office/officeart/2005/8/layout/chevron1"/>
    <dgm:cxn modelId="{6BA9EC80-9CFA-4998-84D2-387A7CB48C3B}" type="presOf" srcId="{68C449EB-51D5-45B9-AE25-32E9AAD3FF9C}" destId="{49665211-C91A-4287-9510-2BBE008929D2}" srcOrd="0" destOrd="0" presId="urn:microsoft.com/office/officeart/2005/8/layout/chevron1"/>
    <dgm:cxn modelId="{644FBB82-6313-443E-AD0E-A4A9BD36558F}" type="presOf" srcId="{E6123B5E-DC5F-4E6F-80C5-B7BE23D7E1FA}" destId="{05AEDADD-CF8B-47FD-8B9B-E549ED51C947}" srcOrd="0" destOrd="0" presId="urn:microsoft.com/office/officeart/2005/8/layout/chevron1"/>
    <dgm:cxn modelId="{50F326A6-79B1-4727-808A-E9F446E4D9FD}" type="presOf" srcId="{EBAE7C97-F2D3-4D5A-9706-A454DE49BB65}" destId="{9352A6CE-B967-48C9-8F36-E0FA92A27CB8}" srcOrd="0" destOrd="0" presId="urn:microsoft.com/office/officeart/2005/8/layout/chevron1"/>
    <dgm:cxn modelId="{8BE8E9B2-0F0D-4EF1-9299-FF614DEE607E}" type="presOf" srcId="{B1D79D1B-1E4A-4227-AE1F-7539AE824DDE}" destId="{B869D644-0A1A-4D2B-8FA7-5C0965B0898B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1E2572ED-7A95-41E5-86E4-D179C6D3AB9A}" type="presOf" srcId="{2815C4FD-513D-4678-A3FB-8CA35A4BF537}" destId="{846EEA53-967A-4BDF-9081-267195ECC824}" srcOrd="0" destOrd="0" presId="urn:microsoft.com/office/officeart/2005/8/layout/chevron1"/>
    <dgm:cxn modelId="{E32BD0F1-2A8C-45B8-95F5-5F3339443EE9}" type="presOf" srcId="{D89FC41D-8D9A-496C-B3B4-FB26273FA6DD}" destId="{BC7F7420-1962-412B-8A0A-A336ED5714EE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DF733CB5-75F4-4196-A7F2-78D2ABF33E17}" type="presParOf" srcId="{E070291D-4033-433F-BD91-9807D64172E5}" destId="{846EEA53-967A-4BDF-9081-267195ECC824}" srcOrd="0" destOrd="0" presId="urn:microsoft.com/office/officeart/2005/8/layout/chevron1"/>
    <dgm:cxn modelId="{BEB2132C-889B-4B7C-B6EE-319D1CD9496D}" type="presParOf" srcId="{E070291D-4033-433F-BD91-9807D64172E5}" destId="{06DC495C-8DE9-4857-B77C-8F5EA7318D6F}" srcOrd="1" destOrd="0" presId="urn:microsoft.com/office/officeart/2005/8/layout/chevron1"/>
    <dgm:cxn modelId="{C0FAA595-14EC-4E43-B192-62262E95A1C1}" type="presParOf" srcId="{E070291D-4033-433F-BD91-9807D64172E5}" destId="{9352A6CE-B967-48C9-8F36-E0FA92A27CB8}" srcOrd="2" destOrd="0" presId="urn:microsoft.com/office/officeart/2005/8/layout/chevron1"/>
    <dgm:cxn modelId="{0292C62B-57CA-43B0-B2F3-2F35227DDDF4}" type="presParOf" srcId="{E070291D-4033-433F-BD91-9807D64172E5}" destId="{EEDE4671-6F8C-4699-9635-03765E4CB615}" srcOrd="3" destOrd="0" presId="urn:microsoft.com/office/officeart/2005/8/layout/chevron1"/>
    <dgm:cxn modelId="{C68E84E7-A094-4AFA-A69A-3815BD376B31}" type="presParOf" srcId="{E070291D-4033-433F-BD91-9807D64172E5}" destId="{B869D644-0A1A-4D2B-8FA7-5C0965B0898B}" srcOrd="4" destOrd="0" presId="urn:microsoft.com/office/officeart/2005/8/layout/chevron1"/>
    <dgm:cxn modelId="{7DCF9E32-3FF8-492F-A92E-AFD30105BB6D}" type="presParOf" srcId="{E070291D-4033-433F-BD91-9807D64172E5}" destId="{D9F3AA81-7AE3-4971-B661-AC687DA0E737}" srcOrd="5" destOrd="0" presId="urn:microsoft.com/office/officeart/2005/8/layout/chevron1"/>
    <dgm:cxn modelId="{CA4E5609-B7AE-44AF-8018-9E036CFC49B1}" type="presParOf" srcId="{E070291D-4033-433F-BD91-9807D64172E5}" destId="{05AEDADD-CF8B-47FD-8B9B-E549ED51C947}" srcOrd="6" destOrd="0" presId="urn:microsoft.com/office/officeart/2005/8/layout/chevron1"/>
    <dgm:cxn modelId="{06EAA1B6-7361-403C-A0C5-F1072D618218}" type="presParOf" srcId="{E070291D-4033-433F-BD91-9807D64172E5}" destId="{93F67797-2FE7-4FD0-B52C-5017E24CDD55}" srcOrd="7" destOrd="0" presId="urn:microsoft.com/office/officeart/2005/8/layout/chevron1"/>
    <dgm:cxn modelId="{669D8C3C-E796-4C0E-B0E6-9EA51939F342}" type="presParOf" srcId="{E070291D-4033-433F-BD91-9807D64172E5}" destId="{BC7F7420-1962-412B-8A0A-A336ED5714EE}" srcOrd="8" destOrd="0" presId="urn:microsoft.com/office/officeart/2005/8/layout/chevron1"/>
    <dgm:cxn modelId="{ADECACFB-09C0-4DD4-992E-C589198A75C3}" type="presParOf" srcId="{E070291D-4033-433F-BD91-9807D64172E5}" destId="{07E8AA84-F2FD-49E4-8AA8-0E9DF69301E6}" srcOrd="9" destOrd="0" presId="urn:microsoft.com/office/officeart/2005/8/layout/chevron1"/>
    <dgm:cxn modelId="{618618DE-ED2C-4FF6-BD28-80FFA402D24F}" type="presParOf" srcId="{E070291D-4033-433F-BD91-9807D64172E5}" destId="{61171394-6C79-4DE5-983A-0A9C98B38165}" srcOrd="10" destOrd="0" presId="urn:microsoft.com/office/officeart/2005/8/layout/chevron1"/>
    <dgm:cxn modelId="{93530FF0-1D35-4FB3-B6E9-59E835A0DDA8}" type="presParOf" srcId="{E070291D-4033-433F-BD91-9807D64172E5}" destId="{4BBA3C50-3F8B-4C98-92F4-5CE53A6C3A3D}" srcOrd="11" destOrd="0" presId="urn:microsoft.com/office/officeart/2005/8/layout/chevron1"/>
    <dgm:cxn modelId="{78E8B778-01C8-4A27-AB89-F7C317F07489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4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4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190B853B-3A19-4AF2-A8B5-010E2D96FFD0}" type="presOf" srcId="{68C449EB-51D5-45B9-AE25-32E9AAD3FF9C}" destId="{49665211-C91A-4287-9510-2BBE008929D2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66C2D14A-B3D8-4367-9F0F-AA0DE90DE173}" type="presOf" srcId="{E6123B5E-DC5F-4E6F-80C5-B7BE23D7E1FA}" destId="{05AEDADD-CF8B-47FD-8B9B-E549ED51C947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2DBAA2CE-68BE-4B27-A1E3-069F3F097D56}" type="presOf" srcId="{EBAE7C97-F2D3-4D5A-9706-A454DE49BB65}" destId="{9352A6CE-B967-48C9-8F36-E0FA92A27CB8}" srcOrd="0" destOrd="0" presId="urn:microsoft.com/office/officeart/2005/8/layout/chevron1"/>
    <dgm:cxn modelId="{EA2565DC-6D06-40FE-A7DC-B7766F5A39C1}" type="presOf" srcId="{B1D79D1B-1E4A-4227-AE1F-7539AE824DDE}" destId="{B869D644-0A1A-4D2B-8FA7-5C0965B0898B}" srcOrd="0" destOrd="0" presId="urn:microsoft.com/office/officeart/2005/8/layout/chevron1"/>
    <dgm:cxn modelId="{B7724FDF-D80D-4691-AF0D-CEB4FED9CA4B}" type="presOf" srcId="{D89FC41D-8D9A-496C-B3B4-FB26273FA6DD}" destId="{BC7F7420-1962-412B-8A0A-A336ED5714EE}" srcOrd="0" destOrd="0" presId="urn:microsoft.com/office/officeart/2005/8/layout/chevron1"/>
    <dgm:cxn modelId="{87E884F1-8D0A-4449-84DB-0D2180706F29}" type="presOf" srcId="{AF9ABEBD-EEB4-4E8F-99A8-B7D94B1D3362}" destId="{61171394-6C79-4DE5-983A-0A9C98B38165}" srcOrd="0" destOrd="0" presId="urn:microsoft.com/office/officeart/2005/8/layout/chevron1"/>
    <dgm:cxn modelId="{134292F1-33B4-4A2E-93EA-A647AFC65E2D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6AAE0FFE-C333-47B5-AF08-626970DA554A}" type="presParOf" srcId="{E070291D-4033-433F-BD91-9807D64172E5}" destId="{846EEA53-967A-4BDF-9081-267195ECC824}" srcOrd="0" destOrd="0" presId="urn:microsoft.com/office/officeart/2005/8/layout/chevron1"/>
    <dgm:cxn modelId="{27F1B3DE-C1E1-42BF-89FA-ACCA11C74525}" type="presParOf" srcId="{E070291D-4033-433F-BD91-9807D64172E5}" destId="{06DC495C-8DE9-4857-B77C-8F5EA7318D6F}" srcOrd="1" destOrd="0" presId="urn:microsoft.com/office/officeart/2005/8/layout/chevron1"/>
    <dgm:cxn modelId="{C4ABC243-D5E3-4AA0-938C-CDEED7841285}" type="presParOf" srcId="{E070291D-4033-433F-BD91-9807D64172E5}" destId="{9352A6CE-B967-48C9-8F36-E0FA92A27CB8}" srcOrd="2" destOrd="0" presId="urn:microsoft.com/office/officeart/2005/8/layout/chevron1"/>
    <dgm:cxn modelId="{7820837D-9354-4BFC-9BC2-BFDB2882BCBD}" type="presParOf" srcId="{E070291D-4033-433F-BD91-9807D64172E5}" destId="{EEDE4671-6F8C-4699-9635-03765E4CB615}" srcOrd="3" destOrd="0" presId="urn:microsoft.com/office/officeart/2005/8/layout/chevron1"/>
    <dgm:cxn modelId="{4A0C3E1F-A924-40D5-99AE-75CA3747EA93}" type="presParOf" srcId="{E070291D-4033-433F-BD91-9807D64172E5}" destId="{B869D644-0A1A-4D2B-8FA7-5C0965B0898B}" srcOrd="4" destOrd="0" presId="urn:microsoft.com/office/officeart/2005/8/layout/chevron1"/>
    <dgm:cxn modelId="{CCF6312B-CB74-4A57-92E1-067A87F99EF0}" type="presParOf" srcId="{E070291D-4033-433F-BD91-9807D64172E5}" destId="{D9F3AA81-7AE3-4971-B661-AC687DA0E737}" srcOrd="5" destOrd="0" presId="urn:microsoft.com/office/officeart/2005/8/layout/chevron1"/>
    <dgm:cxn modelId="{2FD49F96-6A26-420F-9295-01373070ADEC}" type="presParOf" srcId="{E070291D-4033-433F-BD91-9807D64172E5}" destId="{BC7F7420-1962-412B-8A0A-A336ED5714EE}" srcOrd="6" destOrd="0" presId="urn:microsoft.com/office/officeart/2005/8/layout/chevron1"/>
    <dgm:cxn modelId="{A6E71ECA-F88D-4140-A198-44D707197520}" type="presParOf" srcId="{E070291D-4033-433F-BD91-9807D64172E5}" destId="{07E8AA84-F2FD-49E4-8AA8-0E9DF69301E6}" srcOrd="7" destOrd="0" presId="urn:microsoft.com/office/officeart/2005/8/layout/chevron1"/>
    <dgm:cxn modelId="{9F01E4F3-EFA3-435D-B3FE-879268FF3238}" type="presParOf" srcId="{E070291D-4033-433F-BD91-9807D64172E5}" destId="{05AEDADD-CF8B-47FD-8B9B-E549ED51C947}" srcOrd="8" destOrd="0" presId="urn:microsoft.com/office/officeart/2005/8/layout/chevron1"/>
    <dgm:cxn modelId="{59F61131-8EA5-40F3-ABCC-4169850FDFE2}" type="presParOf" srcId="{E070291D-4033-433F-BD91-9807D64172E5}" destId="{93F67797-2FE7-4FD0-B52C-5017E24CDD55}" srcOrd="9" destOrd="0" presId="urn:microsoft.com/office/officeart/2005/8/layout/chevron1"/>
    <dgm:cxn modelId="{1615814B-A68C-4B69-B2BE-C7AC8E24A3FC}" type="presParOf" srcId="{E070291D-4033-433F-BD91-9807D64172E5}" destId="{61171394-6C79-4DE5-983A-0A9C98B38165}" srcOrd="10" destOrd="0" presId="urn:microsoft.com/office/officeart/2005/8/layout/chevron1"/>
    <dgm:cxn modelId="{0517F818-0547-45F7-BE03-F0FB705DD87B}" type="presParOf" srcId="{E070291D-4033-433F-BD91-9807D64172E5}" destId="{4BBA3C50-3F8B-4C98-92F4-5CE53A6C3A3D}" srcOrd="11" destOrd="0" presId="urn:microsoft.com/office/officeart/2005/8/layout/chevron1"/>
    <dgm:cxn modelId="{3DBCFF89-82F3-4B69-B537-3E058FD0CAD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4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4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190B853B-3A19-4AF2-A8B5-010E2D96FFD0}" type="presOf" srcId="{68C449EB-51D5-45B9-AE25-32E9AAD3FF9C}" destId="{49665211-C91A-4287-9510-2BBE008929D2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66C2D14A-B3D8-4367-9F0F-AA0DE90DE173}" type="presOf" srcId="{E6123B5E-DC5F-4E6F-80C5-B7BE23D7E1FA}" destId="{05AEDADD-CF8B-47FD-8B9B-E549ED51C947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2DBAA2CE-68BE-4B27-A1E3-069F3F097D56}" type="presOf" srcId="{EBAE7C97-F2D3-4D5A-9706-A454DE49BB65}" destId="{9352A6CE-B967-48C9-8F36-E0FA92A27CB8}" srcOrd="0" destOrd="0" presId="urn:microsoft.com/office/officeart/2005/8/layout/chevron1"/>
    <dgm:cxn modelId="{EA2565DC-6D06-40FE-A7DC-B7766F5A39C1}" type="presOf" srcId="{B1D79D1B-1E4A-4227-AE1F-7539AE824DDE}" destId="{B869D644-0A1A-4D2B-8FA7-5C0965B0898B}" srcOrd="0" destOrd="0" presId="urn:microsoft.com/office/officeart/2005/8/layout/chevron1"/>
    <dgm:cxn modelId="{B7724FDF-D80D-4691-AF0D-CEB4FED9CA4B}" type="presOf" srcId="{D89FC41D-8D9A-496C-B3B4-FB26273FA6DD}" destId="{BC7F7420-1962-412B-8A0A-A336ED5714EE}" srcOrd="0" destOrd="0" presId="urn:microsoft.com/office/officeart/2005/8/layout/chevron1"/>
    <dgm:cxn modelId="{87E884F1-8D0A-4449-84DB-0D2180706F29}" type="presOf" srcId="{AF9ABEBD-EEB4-4E8F-99A8-B7D94B1D3362}" destId="{61171394-6C79-4DE5-983A-0A9C98B38165}" srcOrd="0" destOrd="0" presId="urn:microsoft.com/office/officeart/2005/8/layout/chevron1"/>
    <dgm:cxn modelId="{134292F1-33B4-4A2E-93EA-A647AFC65E2D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6AAE0FFE-C333-47B5-AF08-626970DA554A}" type="presParOf" srcId="{E070291D-4033-433F-BD91-9807D64172E5}" destId="{846EEA53-967A-4BDF-9081-267195ECC824}" srcOrd="0" destOrd="0" presId="urn:microsoft.com/office/officeart/2005/8/layout/chevron1"/>
    <dgm:cxn modelId="{27F1B3DE-C1E1-42BF-89FA-ACCA11C74525}" type="presParOf" srcId="{E070291D-4033-433F-BD91-9807D64172E5}" destId="{06DC495C-8DE9-4857-B77C-8F5EA7318D6F}" srcOrd="1" destOrd="0" presId="urn:microsoft.com/office/officeart/2005/8/layout/chevron1"/>
    <dgm:cxn modelId="{C4ABC243-D5E3-4AA0-938C-CDEED7841285}" type="presParOf" srcId="{E070291D-4033-433F-BD91-9807D64172E5}" destId="{9352A6CE-B967-48C9-8F36-E0FA92A27CB8}" srcOrd="2" destOrd="0" presId="urn:microsoft.com/office/officeart/2005/8/layout/chevron1"/>
    <dgm:cxn modelId="{7820837D-9354-4BFC-9BC2-BFDB2882BCBD}" type="presParOf" srcId="{E070291D-4033-433F-BD91-9807D64172E5}" destId="{EEDE4671-6F8C-4699-9635-03765E4CB615}" srcOrd="3" destOrd="0" presId="urn:microsoft.com/office/officeart/2005/8/layout/chevron1"/>
    <dgm:cxn modelId="{4A0C3E1F-A924-40D5-99AE-75CA3747EA93}" type="presParOf" srcId="{E070291D-4033-433F-BD91-9807D64172E5}" destId="{B869D644-0A1A-4D2B-8FA7-5C0965B0898B}" srcOrd="4" destOrd="0" presId="urn:microsoft.com/office/officeart/2005/8/layout/chevron1"/>
    <dgm:cxn modelId="{CCF6312B-CB74-4A57-92E1-067A87F99EF0}" type="presParOf" srcId="{E070291D-4033-433F-BD91-9807D64172E5}" destId="{D9F3AA81-7AE3-4971-B661-AC687DA0E737}" srcOrd="5" destOrd="0" presId="urn:microsoft.com/office/officeart/2005/8/layout/chevron1"/>
    <dgm:cxn modelId="{2FD49F96-6A26-420F-9295-01373070ADEC}" type="presParOf" srcId="{E070291D-4033-433F-BD91-9807D64172E5}" destId="{BC7F7420-1962-412B-8A0A-A336ED5714EE}" srcOrd="6" destOrd="0" presId="urn:microsoft.com/office/officeart/2005/8/layout/chevron1"/>
    <dgm:cxn modelId="{A6E71ECA-F88D-4140-A198-44D707197520}" type="presParOf" srcId="{E070291D-4033-433F-BD91-9807D64172E5}" destId="{07E8AA84-F2FD-49E4-8AA8-0E9DF69301E6}" srcOrd="7" destOrd="0" presId="urn:microsoft.com/office/officeart/2005/8/layout/chevron1"/>
    <dgm:cxn modelId="{9F01E4F3-EFA3-435D-B3FE-879268FF3238}" type="presParOf" srcId="{E070291D-4033-433F-BD91-9807D64172E5}" destId="{05AEDADD-CF8B-47FD-8B9B-E549ED51C947}" srcOrd="8" destOrd="0" presId="urn:microsoft.com/office/officeart/2005/8/layout/chevron1"/>
    <dgm:cxn modelId="{59F61131-8EA5-40F3-ABCC-4169850FDFE2}" type="presParOf" srcId="{E070291D-4033-433F-BD91-9807D64172E5}" destId="{93F67797-2FE7-4FD0-B52C-5017E24CDD55}" srcOrd="9" destOrd="0" presId="urn:microsoft.com/office/officeart/2005/8/layout/chevron1"/>
    <dgm:cxn modelId="{1615814B-A68C-4B69-B2BE-C7AC8E24A3FC}" type="presParOf" srcId="{E070291D-4033-433F-BD91-9807D64172E5}" destId="{61171394-6C79-4DE5-983A-0A9C98B38165}" srcOrd="10" destOrd="0" presId="urn:microsoft.com/office/officeart/2005/8/layout/chevron1"/>
    <dgm:cxn modelId="{0517F818-0547-45F7-BE03-F0FB705DD87B}" type="presParOf" srcId="{E070291D-4033-433F-BD91-9807D64172E5}" destId="{4BBA3C50-3F8B-4C98-92F4-5CE53A6C3A3D}" srcOrd="11" destOrd="0" presId="urn:microsoft.com/office/officeart/2005/8/layout/chevron1"/>
    <dgm:cxn modelId="{3DBCFF89-82F3-4B69-B537-3E058FD0CAD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4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4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190B853B-3A19-4AF2-A8B5-010E2D96FFD0}" type="presOf" srcId="{68C449EB-51D5-45B9-AE25-32E9AAD3FF9C}" destId="{49665211-C91A-4287-9510-2BBE008929D2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66C2D14A-B3D8-4367-9F0F-AA0DE90DE173}" type="presOf" srcId="{E6123B5E-DC5F-4E6F-80C5-B7BE23D7E1FA}" destId="{05AEDADD-CF8B-47FD-8B9B-E549ED51C947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2DBAA2CE-68BE-4B27-A1E3-069F3F097D56}" type="presOf" srcId="{EBAE7C97-F2D3-4D5A-9706-A454DE49BB65}" destId="{9352A6CE-B967-48C9-8F36-E0FA92A27CB8}" srcOrd="0" destOrd="0" presId="urn:microsoft.com/office/officeart/2005/8/layout/chevron1"/>
    <dgm:cxn modelId="{EA2565DC-6D06-40FE-A7DC-B7766F5A39C1}" type="presOf" srcId="{B1D79D1B-1E4A-4227-AE1F-7539AE824DDE}" destId="{B869D644-0A1A-4D2B-8FA7-5C0965B0898B}" srcOrd="0" destOrd="0" presId="urn:microsoft.com/office/officeart/2005/8/layout/chevron1"/>
    <dgm:cxn modelId="{B7724FDF-D80D-4691-AF0D-CEB4FED9CA4B}" type="presOf" srcId="{D89FC41D-8D9A-496C-B3B4-FB26273FA6DD}" destId="{BC7F7420-1962-412B-8A0A-A336ED5714EE}" srcOrd="0" destOrd="0" presId="urn:microsoft.com/office/officeart/2005/8/layout/chevron1"/>
    <dgm:cxn modelId="{87E884F1-8D0A-4449-84DB-0D2180706F29}" type="presOf" srcId="{AF9ABEBD-EEB4-4E8F-99A8-B7D94B1D3362}" destId="{61171394-6C79-4DE5-983A-0A9C98B38165}" srcOrd="0" destOrd="0" presId="urn:microsoft.com/office/officeart/2005/8/layout/chevron1"/>
    <dgm:cxn modelId="{134292F1-33B4-4A2E-93EA-A647AFC65E2D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6AAE0FFE-C333-47B5-AF08-626970DA554A}" type="presParOf" srcId="{E070291D-4033-433F-BD91-9807D64172E5}" destId="{846EEA53-967A-4BDF-9081-267195ECC824}" srcOrd="0" destOrd="0" presId="urn:microsoft.com/office/officeart/2005/8/layout/chevron1"/>
    <dgm:cxn modelId="{27F1B3DE-C1E1-42BF-89FA-ACCA11C74525}" type="presParOf" srcId="{E070291D-4033-433F-BD91-9807D64172E5}" destId="{06DC495C-8DE9-4857-B77C-8F5EA7318D6F}" srcOrd="1" destOrd="0" presId="urn:microsoft.com/office/officeart/2005/8/layout/chevron1"/>
    <dgm:cxn modelId="{C4ABC243-D5E3-4AA0-938C-CDEED7841285}" type="presParOf" srcId="{E070291D-4033-433F-BD91-9807D64172E5}" destId="{9352A6CE-B967-48C9-8F36-E0FA92A27CB8}" srcOrd="2" destOrd="0" presId="urn:microsoft.com/office/officeart/2005/8/layout/chevron1"/>
    <dgm:cxn modelId="{7820837D-9354-4BFC-9BC2-BFDB2882BCBD}" type="presParOf" srcId="{E070291D-4033-433F-BD91-9807D64172E5}" destId="{EEDE4671-6F8C-4699-9635-03765E4CB615}" srcOrd="3" destOrd="0" presId="urn:microsoft.com/office/officeart/2005/8/layout/chevron1"/>
    <dgm:cxn modelId="{4A0C3E1F-A924-40D5-99AE-75CA3747EA93}" type="presParOf" srcId="{E070291D-4033-433F-BD91-9807D64172E5}" destId="{B869D644-0A1A-4D2B-8FA7-5C0965B0898B}" srcOrd="4" destOrd="0" presId="urn:microsoft.com/office/officeart/2005/8/layout/chevron1"/>
    <dgm:cxn modelId="{CCF6312B-CB74-4A57-92E1-067A87F99EF0}" type="presParOf" srcId="{E070291D-4033-433F-BD91-9807D64172E5}" destId="{D9F3AA81-7AE3-4971-B661-AC687DA0E737}" srcOrd="5" destOrd="0" presId="urn:microsoft.com/office/officeart/2005/8/layout/chevron1"/>
    <dgm:cxn modelId="{2FD49F96-6A26-420F-9295-01373070ADEC}" type="presParOf" srcId="{E070291D-4033-433F-BD91-9807D64172E5}" destId="{BC7F7420-1962-412B-8A0A-A336ED5714EE}" srcOrd="6" destOrd="0" presId="urn:microsoft.com/office/officeart/2005/8/layout/chevron1"/>
    <dgm:cxn modelId="{A6E71ECA-F88D-4140-A198-44D707197520}" type="presParOf" srcId="{E070291D-4033-433F-BD91-9807D64172E5}" destId="{07E8AA84-F2FD-49E4-8AA8-0E9DF69301E6}" srcOrd="7" destOrd="0" presId="urn:microsoft.com/office/officeart/2005/8/layout/chevron1"/>
    <dgm:cxn modelId="{9F01E4F3-EFA3-435D-B3FE-879268FF3238}" type="presParOf" srcId="{E070291D-4033-433F-BD91-9807D64172E5}" destId="{05AEDADD-CF8B-47FD-8B9B-E549ED51C947}" srcOrd="8" destOrd="0" presId="urn:microsoft.com/office/officeart/2005/8/layout/chevron1"/>
    <dgm:cxn modelId="{59F61131-8EA5-40F3-ABCC-4169850FDFE2}" type="presParOf" srcId="{E070291D-4033-433F-BD91-9807D64172E5}" destId="{93F67797-2FE7-4FD0-B52C-5017E24CDD55}" srcOrd="9" destOrd="0" presId="urn:microsoft.com/office/officeart/2005/8/layout/chevron1"/>
    <dgm:cxn modelId="{1615814B-A68C-4B69-B2BE-C7AC8E24A3FC}" type="presParOf" srcId="{E070291D-4033-433F-BD91-9807D64172E5}" destId="{61171394-6C79-4DE5-983A-0A9C98B38165}" srcOrd="10" destOrd="0" presId="urn:microsoft.com/office/officeart/2005/8/layout/chevron1"/>
    <dgm:cxn modelId="{0517F818-0547-45F7-BE03-F0FB705DD87B}" type="presParOf" srcId="{E070291D-4033-433F-BD91-9807D64172E5}" destId="{4BBA3C50-3F8B-4C98-92F4-5CE53A6C3A3D}" srcOrd="11" destOrd="0" presId="urn:microsoft.com/office/officeart/2005/8/layout/chevron1"/>
    <dgm:cxn modelId="{3DBCFF89-82F3-4B69-B537-3E058FD0CAD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4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4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190B853B-3A19-4AF2-A8B5-010E2D96FFD0}" type="presOf" srcId="{68C449EB-51D5-45B9-AE25-32E9AAD3FF9C}" destId="{49665211-C91A-4287-9510-2BBE008929D2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66C2D14A-B3D8-4367-9F0F-AA0DE90DE173}" type="presOf" srcId="{E6123B5E-DC5F-4E6F-80C5-B7BE23D7E1FA}" destId="{05AEDADD-CF8B-47FD-8B9B-E549ED51C947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2DBAA2CE-68BE-4B27-A1E3-069F3F097D56}" type="presOf" srcId="{EBAE7C97-F2D3-4D5A-9706-A454DE49BB65}" destId="{9352A6CE-B967-48C9-8F36-E0FA92A27CB8}" srcOrd="0" destOrd="0" presId="urn:microsoft.com/office/officeart/2005/8/layout/chevron1"/>
    <dgm:cxn modelId="{EA2565DC-6D06-40FE-A7DC-B7766F5A39C1}" type="presOf" srcId="{B1D79D1B-1E4A-4227-AE1F-7539AE824DDE}" destId="{B869D644-0A1A-4D2B-8FA7-5C0965B0898B}" srcOrd="0" destOrd="0" presId="urn:microsoft.com/office/officeart/2005/8/layout/chevron1"/>
    <dgm:cxn modelId="{B7724FDF-D80D-4691-AF0D-CEB4FED9CA4B}" type="presOf" srcId="{D89FC41D-8D9A-496C-B3B4-FB26273FA6DD}" destId="{BC7F7420-1962-412B-8A0A-A336ED5714EE}" srcOrd="0" destOrd="0" presId="urn:microsoft.com/office/officeart/2005/8/layout/chevron1"/>
    <dgm:cxn modelId="{87E884F1-8D0A-4449-84DB-0D2180706F29}" type="presOf" srcId="{AF9ABEBD-EEB4-4E8F-99A8-B7D94B1D3362}" destId="{61171394-6C79-4DE5-983A-0A9C98B38165}" srcOrd="0" destOrd="0" presId="urn:microsoft.com/office/officeart/2005/8/layout/chevron1"/>
    <dgm:cxn modelId="{134292F1-33B4-4A2E-93EA-A647AFC65E2D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6AAE0FFE-C333-47B5-AF08-626970DA554A}" type="presParOf" srcId="{E070291D-4033-433F-BD91-9807D64172E5}" destId="{846EEA53-967A-4BDF-9081-267195ECC824}" srcOrd="0" destOrd="0" presId="urn:microsoft.com/office/officeart/2005/8/layout/chevron1"/>
    <dgm:cxn modelId="{27F1B3DE-C1E1-42BF-89FA-ACCA11C74525}" type="presParOf" srcId="{E070291D-4033-433F-BD91-9807D64172E5}" destId="{06DC495C-8DE9-4857-B77C-8F5EA7318D6F}" srcOrd="1" destOrd="0" presId="urn:microsoft.com/office/officeart/2005/8/layout/chevron1"/>
    <dgm:cxn modelId="{C4ABC243-D5E3-4AA0-938C-CDEED7841285}" type="presParOf" srcId="{E070291D-4033-433F-BD91-9807D64172E5}" destId="{9352A6CE-B967-48C9-8F36-E0FA92A27CB8}" srcOrd="2" destOrd="0" presId="urn:microsoft.com/office/officeart/2005/8/layout/chevron1"/>
    <dgm:cxn modelId="{7820837D-9354-4BFC-9BC2-BFDB2882BCBD}" type="presParOf" srcId="{E070291D-4033-433F-BD91-9807D64172E5}" destId="{EEDE4671-6F8C-4699-9635-03765E4CB615}" srcOrd="3" destOrd="0" presId="urn:microsoft.com/office/officeart/2005/8/layout/chevron1"/>
    <dgm:cxn modelId="{4A0C3E1F-A924-40D5-99AE-75CA3747EA93}" type="presParOf" srcId="{E070291D-4033-433F-BD91-9807D64172E5}" destId="{B869D644-0A1A-4D2B-8FA7-5C0965B0898B}" srcOrd="4" destOrd="0" presId="urn:microsoft.com/office/officeart/2005/8/layout/chevron1"/>
    <dgm:cxn modelId="{CCF6312B-CB74-4A57-92E1-067A87F99EF0}" type="presParOf" srcId="{E070291D-4033-433F-BD91-9807D64172E5}" destId="{D9F3AA81-7AE3-4971-B661-AC687DA0E737}" srcOrd="5" destOrd="0" presId="urn:microsoft.com/office/officeart/2005/8/layout/chevron1"/>
    <dgm:cxn modelId="{2FD49F96-6A26-420F-9295-01373070ADEC}" type="presParOf" srcId="{E070291D-4033-433F-BD91-9807D64172E5}" destId="{BC7F7420-1962-412B-8A0A-A336ED5714EE}" srcOrd="6" destOrd="0" presId="urn:microsoft.com/office/officeart/2005/8/layout/chevron1"/>
    <dgm:cxn modelId="{A6E71ECA-F88D-4140-A198-44D707197520}" type="presParOf" srcId="{E070291D-4033-433F-BD91-9807D64172E5}" destId="{07E8AA84-F2FD-49E4-8AA8-0E9DF69301E6}" srcOrd="7" destOrd="0" presId="urn:microsoft.com/office/officeart/2005/8/layout/chevron1"/>
    <dgm:cxn modelId="{9F01E4F3-EFA3-435D-B3FE-879268FF3238}" type="presParOf" srcId="{E070291D-4033-433F-BD91-9807D64172E5}" destId="{05AEDADD-CF8B-47FD-8B9B-E549ED51C947}" srcOrd="8" destOrd="0" presId="urn:microsoft.com/office/officeart/2005/8/layout/chevron1"/>
    <dgm:cxn modelId="{59F61131-8EA5-40F3-ABCC-4169850FDFE2}" type="presParOf" srcId="{E070291D-4033-433F-BD91-9807D64172E5}" destId="{93F67797-2FE7-4FD0-B52C-5017E24CDD55}" srcOrd="9" destOrd="0" presId="urn:microsoft.com/office/officeart/2005/8/layout/chevron1"/>
    <dgm:cxn modelId="{1615814B-A68C-4B69-B2BE-C7AC8E24A3FC}" type="presParOf" srcId="{E070291D-4033-433F-BD91-9807D64172E5}" destId="{61171394-6C79-4DE5-983A-0A9C98B38165}" srcOrd="10" destOrd="0" presId="urn:microsoft.com/office/officeart/2005/8/layout/chevron1"/>
    <dgm:cxn modelId="{0517F818-0547-45F7-BE03-F0FB705DD87B}" type="presParOf" srcId="{E070291D-4033-433F-BD91-9807D64172E5}" destId="{4BBA3C50-3F8B-4C98-92F4-5CE53A6C3A3D}" srcOrd="11" destOrd="0" presId="urn:microsoft.com/office/officeart/2005/8/layout/chevron1"/>
    <dgm:cxn modelId="{3DBCFF89-82F3-4B69-B537-3E058FD0CAD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4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4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190B853B-3A19-4AF2-A8B5-010E2D96FFD0}" type="presOf" srcId="{68C449EB-51D5-45B9-AE25-32E9AAD3FF9C}" destId="{49665211-C91A-4287-9510-2BBE008929D2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66C2D14A-B3D8-4367-9F0F-AA0DE90DE173}" type="presOf" srcId="{E6123B5E-DC5F-4E6F-80C5-B7BE23D7E1FA}" destId="{05AEDADD-CF8B-47FD-8B9B-E549ED51C947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2DBAA2CE-68BE-4B27-A1E3-069F3F097D56}" type="presOf" srcId="{EBAE7C97-F2D3-4D5A-9706-A454DE49BB65}" destId="{9352A6CE-B967-48C9-8F36-E0FA92A27CB8}" srcOrd="0" destOrd="0" presId="urn:microsoft.com/office/officeart/2005/8/layout/chevron1"/>
    <dgm:cxn modelId="{EA2565DC-6D06-40FE-A7DC-B7766F5A39C1}" type="presOf" srcId="{B1D79D1B-1E4A-4227-AE1F-7539AE824DDE}" destId="{B869D644-0A1A-4D2B-8FA7-5C0965B0898B}" srcOrd="0" destOrd="0" presId="urn:microsoft.com/office/officeart/2005/8/layout/chevron1"/>
    <dgm:cxn modelId="{B7724FDF-D80D-4691-AF0D-CEB4FED9CA4B}" type="presOf" srcId="{D89FC41D-8D9A-496C-B3B4-FB26273FA6DD}" destId="{BC7F7420-1962-412B-8A0A-A336ED5714EE}" srcOrd="0" destOrd="0" presId="urn:microsoft.com/office/officeart/2005/8/layout/chevron1"/>
    <dgm:cxn modelId="{87E884F1-8D0A-4449-84DB-0D2180706F29}" type="presOf" srcId="{AF9ABEBD-EEB4-4E8F-99A8-B7D94B1D3362}" destId="{61171394-6C79-4DE5-983A-0A9C98B38165}" srcOrd="0" destOrd="0" presId="urn:microsoft.com/office/officeart/2005/8/layout/chevron1"/>
    <dgm:cxn modelId="{134292F1-33B4-4A2E-93EA-A647AFC65E2D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6AAE0FFE-C333-47B5-AF08-626970DA554A}" type="presParOf" srcId="{E070291D-4033-433F-BD91-9807D64172E5}" destId="{846EEA53-967A-4BDF-9081-267195ECC824}" srcOrd="0" destOrd="0" presId="urn:microsoft.com/office/officeart/2005/8/layout/chevron1"/>
    <dgm:cxn modelId="{27F1B3DE-C1E1-42BF-89FA-ACCA11C74525}" type="presParOf" srcId="{E070291D-4033-433F-BD91-9807D64172E5}" destId="{06DC495C-8DE9-4857-B77C-8F5EA7318D6F}" srcOrd="1" destOrd="0" presId="urn:microsoft.com/office/officeart/2005/8/layout/chevron1"/>
    <dgm:cxn modelId="{C4ABC243-D5E3-4AA0-938C-CDEED7841285}" type="presParOf" srcId="{E070291D-4033-433F-BD91-9807D64172E5}" destId="{9352A6CE-B967-48C9-8F36-E0FA92A27CB8}" srcOrd="2" destOrd="0" presId="urn:microsoft.com/office/officeart/2005/8/layout/chevron1"/>
    <dgm:cxn modelId="{7820837D-9354-4BFC-9BC2-BFDB2882BCBD}" type="presParOf" srcId="{E070291D-4033-433F-BD91-9807D64172E5}" destId="{EEDE4671-6F8C-4699-9635-03765E4CB615}" srcOrd="3" destOrd="0" presId="urn:microsoft.com/office/officeart/2005/8/layout/chevron1"/>
    <dgm:cxn modelId="{4A0C3E1F-A924-40D5-99AE-75CA3747EA93}" type="presParOf" srcId="{E070291D-4033-433F-BD91-9807D64172E5}" destId="{B869D644-0A1A-4D2B-8FA7-5C0965B0898B}" srcOrd="4" destOrd="0" presId="urn:microsoft.com/office/officeart/2005/8/layout/chevron1"/>
    <dgm:cxn modelId="{CCF6312B-CB74-4A57-92E1-067A87F99EF0}" type="presParOf" srcId="{E070291D-4033-433F-BD91-9807D64172E5}" destId="{D9F3AA81-7AE3-4971-B661-AC687DA0E737}" srcOrd="5" destOrd="0" presId="urn:microsoft.com/office/officeart/2005/8/layout/chevron1"/>
    <dgm:cxn modelId="{2FD49F96-6A26-420F-9295-01373070ADEC}" type="presParOf" srcId="{E070291D-4033-433F-BD91-9807D64172E5}" destId="{BC7F7420-1962-412B-8A0A-A336ED5714EE}" srcOrd="6" destOrd="0" presId="urn:microsoft.com/office/officeart/2005/8/layout/chevron1"/>
    <dgm:cxn modelId="{A6E71ECA-F88D-4140-A198-44D707197520}" type="presParOf" srcId="{E070291D-4033-433F-BD91-9807D64172E5}" destId="{07E8AA84-F2FD-49E4-8AA8-0E9DF69301E6}" srcOrd="7" destOrd="0" presId="urn:microsoft.com/office/officeart/2005/8/layout/chevron1"/>
    <dgm:cxn modelId="{9F01E4F3-EFA3-435D-B3FE-879268FF3238}" type="presParOf" srcId="{E070291D-4033-433F-BD91-9807D64172E5}" destId="{05AEDADD-CF8B-47FD-8B9B-E549ED51C947}" srcOrd="8" destOrd="0" presId="urn:microsoft.com/office/officeart/2005/8/layout/chevron1"/>
    <dgm:cxn modelId="{59F61131-8EA5-40F3-ABCC-4169850FDFE2}" type="presParOf" srcId="{E070291D-4033-433F-BD91-9807D64172E5}" destId="{93F67797-2FE7-4FD0-B52C-5017E24CDD55}" srcOrd="9" destOrd="0" presId="urn:microsoft.com/office/officeart/2005/8/layout/chevron1"/>
    <dgm:cxn modelId="{1615814B-A68C-4B69-B2BE-C7AC8E24A3FC}" type="presParOf" srcId="{E070291D-4033-433F-BD91-9807D64172E5}" destId="{61171394-6C79-4DE5-983A-0A9C98B38165}" srcOrd="10" destOrd="0" presId="urn:microsoft.com/office/officeart/2005/8/layout/chevron1"/>
    <dgm:cxn modelId="{0517F818-0547-45F7-BE03-F0FB705DD87B}" type="presParOf" srcId="{E070291D-4033-433F-BD91-9807D64172E5}" destId="{4BBA3C50-3F8B-4C98-92F4-5CE53A6C3A3D}" srcOrd="11" destOrd="0" presId="urn:microsoft.com/office/officeart/2005/8/layout/chevron1"/>
    <dgm:cxn modelId="{3DBCFF89-82F3-4B69-B537-3E058FD0CAD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05AEDADD-CF8B-47FD-8B9B-E549ED51C947}" type="pres">
      <dgm:prSet presAssocID="{E6123B5E-DC5F-4E6F-80C5-B7BE23D7E1FA}" presName="parTxOnly" presStyleLbl="node1" presStyleIdx="0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846EEA53-967A-4BDF-9081-267195ECC824}" type="pres">
      <dgm:prSet presAssocID="{2815C4FD-513D-4678-A3FB-8CA35A4BF537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EE9B4B00-BF04-4B10-9D1B-166868BA6088}" type="presOf" srcId="{AF9ABEBD-EEB4-4E8F-99A8-B7D94B1D3362}" destId="{61171394-6C79-4DE5-983A-0A9C98B38165}" srcOrd="0" destOrd="0" presId="urn:microsoft.com/office/officeart/2005/8/layout/chevron1"/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1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0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3137E71-B533-4154-9B36-B7135D25C8B5}" type="presOf" srcId="{B1D79D1B-1E4A-4227-AE1F-7539AE824DDE}" destId="{B869D644-0A1A-4D2B-8FA7-5C0965B0898B}" srcOrd="0" destOrd="0" presId="urn:microsoft.com/office/officeart/2005/8/layout/chevron1"/>
    <dgm:cxn modelId="{4E8AE073-51E6-4AE6-85EA-C02747395AC2}" type="presOf" srcId="{D89FC41D-8D9A-496C-B3B4-FB26273FA6DD}" destId="{BC7F7420-1962-412B-8A0A-A336ED5714EE}" srcOrd="0" destOrd="0" presId="urn:microsoft.com/office/officeart/2005/8/layout/chevron1"/>
    <dgm:cxn modelId="{70AB04A7-DC37-4613-8F14-F3A89855C4BE}" type="presOf" srcId="{E6123B5E-DC5F-4E6F-80C5-B7BE23D7E1FA}" destId="{05AEDADD-CF8B-47FD-8B9B-E549ED51C947}" srcOrd="0" destOrd="0" presId="urn:microsoft.com/office/officeart/2005/8/layout/chevron1"/>
    <dgm:cxn modelId="{D41CB3AA-B580-4571-90AE-24AD0F3FC899}" type="presOf" srcId="{EBAE7C97-F2D3-4D5A-9706-A454DE49BB65}" destId="{9352A6CE-B967-48C9-8F36-E0FA92A27CB8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5E9690C7-60D3-40C2-96CC-A249A588FCA7}" type="presOf" srcId="{2815C4FD-513D-4678-A3FB-8CA35A4BF537}" destId="{846EEA53-967A-4BDF-9081-267195ECC824}" srcOrd="0" destOrd="0" presId="urn:microsoft.com/office/officeart/2005/8/layout/chevron1"/>
    <dgm:cxn modelId="{8B43EBDB-D6A6-4732-AD25-CA19AF3B069D}" type="presOf" srcId="{68C449EB-51D5-45B9-AE25-32E9AAD3FF9C}" destId="{49665211-C91A-4287-9510-2BBE008929D2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3B3ED3B1-76D5-40B5-A74C-0D92E1539EB9}" type="presParOf" srcId="{E070291D-4033-433F-BD91-9807D64172E5}" destId="{05AEDADD-CF8B-47FD-8B9B-E549ED51C947}" srcOrd="0" destOrd="0" presId="urn:microsoft.com/office/officeart/2005/8/layout/chevron1"/>
    <dgm:cxn modelId="{53F41B15-3662-4317-B5CF-8DF2A0E2CA28}" type="presParOf" srcId="{E070291D-4033-433F-BD91-9807D64172E5}" destId="{93F67797-2FE7-4FD0-B52C-5017E24CDD55}" srcOrd="1" destOrd="0" presId="urn:microsoft.com/office/officeart/2005/8/layout/chevron1"/>
    <dgm:cxn modelId="{7C67C5BE-A6D3-4DC6-BCDE-8F1366E04FCE}" type="presParOf" srcId="{E070291D-4033-433F-BD91-9807D64172E5}" destId="{846EEA53-967A-4BDF-9081-267195ECC824}" srcOrd="2" destOrd="0" presId="urn:microsoft.com/office/officeart/2005/8/layout/chevron1"/>
    <dgm:cxn modelId="{C2B1668C-2BBD-41A6-A74F-288FA3FFF514}" type="presParOf" srcId="{E070291D-4033-433F-BD91-9807D64172E5}" destId="{06DC495C-8DE9-4857-B77C-8F5EA7318D6F}" srcOrd="3" destOrd="0" presId="urn:microsoft.com/office/officeart/2005/8/layout/chevron1"/>
    <dgm:cxn modelId="{2E0A3C05-F906-49B4-95EB-00E62F8F3BBE}" type="presParOf" srcId="{E070291D-4033-433F-BD91-9807D64172E5}" destId="{9352A6CE-B967-48C9-8F36-E0FA92A27CB8}" srcOrd="4" destOrd="0" presId="urn:microsoft.com/office/officeart/2005/8/layout/chevron1"/>
    <dgm:cxn modelId="{CBF05CE1-6317-409D-9D66-AB54DAC6AF9A}" type="presParOf" srcId="{E070291D-4033-433F-BD91-9807D64172E5}" destId="{EEDE4671-6F8C-4699-9635-03765E4CB615}" srcOrd="5" destOrd="0" presId="urn:microsoft.com/office/officeart/2005/8/layout/chevron1"/>
    <dgm:cxn modelId="{2CF1D991-C5B4-4764-AFA1-0B24F80E29AE}" type="presParOf" srcId="{E070291D-4033-433F-BD91-9807D64172E5}" destId="{B869D644-0A1A-4D2B-8FA7-5C0965B0898B}" srcOrd="6" destOrd="0" presId="urn:microsoft.com/office/officeart/2005/8/layout/chevron1"/>
    <dgm:cxn modelId="{E3442879-C7AE-420C-A868-EBA5777092A1}" type="presParOf" srcId="{E070291D-4033-433F-BD91-9807D64172E5}" destId="{D9F3AA81-7AE3-4971-B661-AC687DA0E737}" srcOrd="7" destOrd="0" presId="urn:microsoft.com/office/officeart/2005/8/layout/chevron1"/>
    <dgm:cxn modelId="{4DCB896D-C058-4BAB-A88A-5C13F956E9F4}" type="presParOf" srcId="{E070291D-4033-433F-BD91-9807D64172E5}" destId="{BC7F7420-1962-412B-8A0A-A336ED5714EE}" srcOrd="8" destOrd="0" presId="urn:microsoft.com/office/officeart/2005/8/layout/chevron1"/>
    <dgm:cxn modelId="{F88C17BB-A9B9-4174-BC5D-02AEFD4D9C6D}" type="presParOf" srcId="{E070291D-4033-433F-BD91-9807D64172E5}" destId="{07E8AA84-F2FD-49E4-8AA8-0E9DF69301E6}" srcOrd="9" destOrd="0" presId="urn:microsoft.com/office/officeart/2005/8/layout/chevron1"/>
    <dgm:cxn modelId="{F70CF90C-B499-450A-843D-E94C20F0FE24}" type="presParOf" srcId="{E070291D-4033-433F-BD91-9807D64172E5}" destId="{61171394-6C79-4DE5-983A-0A9C98B38165}" srcOrd="10" destOrd="0" presId="urn:microsoft.com/office/officeart/2005/8/layout/chevron1"/>
    <dgm:cxn modelId="{16665008-7610-4B92-BF61-EB556D97E86D}" type="presParOf" srcId="{E070291D-4033-433F-BD91-9807D64172E5}" destId="{4BBA3C50-3F8B-4C98-92F4-5CE53A6C3A3D}" srcOrd="11" destOrd="0" presId="urn:microsoft.com/office/officeart/2005/8/layout/chevron1"/>
    <dgm:cxn modelId="{1DE78031-C740-446F-A68A-3775137975A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4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4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190B853B-3A19-4AF2-A8B5-010E2D96FFD0}" type="presOf" srcId="{68C449EB-51D5-45B9-AE25-32E9AAD3FF9C}" destId="{49665211-C91A-4287-9510-2BBE008929D2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66C2D14A-B3D8-4367-9F0F-AA0DE90DE173}" type="presOf" srcId="{E6123B5E-DC5F-4E6F-80C5-B7BE23D7E1FA}" destId="{05AEDADD-CF8B-47FD-8B9B-E549ED51C947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2DBAA2CE-68BE-4B27-A1E3-069F3F097D56}" type="presOf" srcId="{EBAE7C97-F2D3-4D5A-9706-A454DE49BB65}" destId="{9352A6CE-B967-48C9-8F36-E0FA92A27CB8}" srcOrd="0" destOrd="0" presId="urn:microsoft.com/office/officeart/2005/8/layout/chevron1"/>
    <dgm:cxn modelId="{EA2565DC-6D06-40FE-A7DC-B7766F5A39C1}" type="presOf" srcId="{B1D79D1B-1E4A-4227-AE1F-7539AE824DDE}" destId="{B869D644-0A1A-4D2B-8FA7-5C0965B0898B}" srcOrd="0" destOrd="0" presId="urn:microsoft.com/office/officeart/2005/8/layout/chevron1"/>
    <dgm:cxn modelId="{B7724FDF-D80D-4691-AF0D-CEB4FED9CA4B}" type="presOf" srcId="{D89FC41D-8D9A-496C-B3B4-FB26273FA6DD}" destId="{BC7F7420-1962-412B-8A0A-A336ED5714EE}" srcOrd="0" destOrd="0" presId="urn:microsoft.com/office/officeart/2005/8/layout/chevron1"/>
    <dgm:cxn modelId="{87E884F1-8D0A-4449-84DB-0D2180706F29}" type="presOf" srcId="{AF9ABEBD-EEB4-4E8F-99A8-B7D94B1D3362}" destId="{61171394-6C79-4DE5-983A-0A9C98B38165}" srcOrd="0" destOrd="0" presId="urn:microsoft.com/office/officeart/2005/8/layout/chevron1"/>
    <dgm:cxn modelId="{134292F1-33B4-4A2E-93EA-A647AFC65E2D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6AAE0FFE-C333-47B5-AF08-626970DA554A}" type="presParOf" srcId="{E070291D-4033-433F-BD91-9807D64172E5}" destId="{846EEA53-967A-4BDF-9081-267195ECC824}" srcOrd="0" destOrd="0" presId="urn:microsoft.com/office/officeart/2005/8/layout/chevron1"/>
    <dgm:cxn modelId="{27F1B3DE-C1E1-42BF-89FA-ACCA11C74525}" type="presParOf" srcId="{E070291D-4033-433F-BD91-9807D64172E5}" destId="{06DC495C-8DE9-4857-B77C-8F5EA7318D6F}" srcOrd="1" destOrd="0" presId="urn:microsoft.com/office/officeart/2005/8/layout/chevron1"/>
    <dgm:cxn modelId="{C4ABC243-D5E3-4AA0-938C-CDEED7841285}" type="presParOf" srcId="{E070291D-4033-433F-BD91-9807D64172E5}" destId="{9352A6CE-B967-48C9-8F36-E0FA92A27CB8}" srcOrd="2" destOrd="0" presId="urn:microsoft.com/office/officeart/2005/8/layout/chevron1"/>
    <dgm:cxn modelId="{7820837D-9354-4BFC-9BC2-BFDB2882BCBD}" type="presParOf" srcId="{E070291D-4033-433F-BD91-9807D64172E5}" destId="{EEDE4671-6F8C-4699-9635-03765E4CB615}" srcOrd="3" destOrd="0" presId="urn:microsoft.com/office/officeart/2005/8/layout/chevron1"/>
    <dgm:cxn modelId="{4A0C3E1F-A924-40D5-99AE-75CA3747EA93}" type="presParOf" srcId="{E070291D-4033-433F-BD91-9807D64172E5}" destId="{B869D644-0A1A-4D2B-8FA7-5C0965B0898B}" srcOrd="4" destOrd="0" presId="urn:microsoft.com/office/officeart/2005/8/layout/chevron1"/>
    <dgm:cxn modelId="{CCF6312B-CB74-4A57-92E1-067A87F99EF0}" type="presParOf" srcId="{E070291D-4033-433F-BD91-9807D64172E5}" destId="{D9F3AA81-7AE3-4971-B661-AC687DA0E737}" srcOrd="5" destOrd="0" presId="urn:microsoft.com/office/officeart/2005/8/layout/chevron1"/>
    <dgm:cxn modelId="{2FD49F96-6A26-420F-9295-01373070ADEC}" type="presParOf" srcId="{E070291D-4033-433F-BD91-9807D64172E5}" destId="{BC7F7420-1962-412B-8A0A-A336ED5714EE}" srcOrd="6" destOrd="0" presId="urn:microsoft.com/office/officeart/2005/8/layout/chevron1"/>
    <dgm:cxn modelId="{A6E71ECA-F88D-4140-A198-44D707197520}" type="presParOf" srcId="{E070291D-4033-433F-BD91-9807D64172E5}" destId="{07E8AA84-F2FD-49E4-8AA8-0E9DF69301E6}" srcOrd="7" destOrd="0" presId="urn:microsoft.com/office/officeart/2005/8/layout/chevron1"/>
    <dgm:cxn modelId="{9F01E4F3-EFA3-435D-B3FE-879268FF3238}" type="presParOf" srcId="{E070291D-4033-433F-BD91-9807D64172E5}" destId="{05AEDADD-CF8B-47FD-8B9B-E549ED51C947}" srcOrd="8" destOrd="0" presId="urn:microsoft.com/office/officeart/2005/8/layout/chevron1"/>
    <dgm:cxn modelId="{59F61131-8EA5-40F3-ABCC-4169850FDFE2}" type="presParOf" srcId="{E070291D-4033-433F-BD91-9807D64172E5}" destId="{93F67797-2FE7-4FD0-B52C-5017E24CDD55}" srcOrd="9" destOrd="0" presId="urn:microsoft.com/office/officeart/2005/8/layout/chevron1"/>
    <dgm:cxn modelId="{1615814B-A68C-4B69-B2BE-C7AC8E24A3FC}" type="presParOf" srcId="{E070291D-4033-433F-BD91-9807D64172E5}" destId="{61171394-6C79-4DE5-983A-0A9C98B38165}" srcOrd="10" destOrd="0" presId="urn:microsoft.com/office/officeart/2005/8/layout/chevron1"/>
    <dgm:cxn modelId="{0517F818-0547-45F7-BE03-F0FB705DD87B}" type="presParOf" srcId="{E070291D-4033-433F-BD91-9807D64172E5}" destId="{4BBA3C50-3F8B-4C98-92F4-5CE53A6C3A3D}" srcOrd="11" destOrd="0" presId="urn:microsoft.com/office/officeart/2005/8/layout/chevron1"/>
    <dgm:cxn modelId="{3DBCFF89-82F3-4B69-B537-3E058FD0CAD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4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4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190B853B-3A19-4AF2-A8B5-010E2D96FFD0}" type="presOf" srcId="{68C449EB-51D5-45B9-AE25-32E9AAD3FF9C}" destId="{49665211-C91A-4287-9510-2BBE008929D2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66C2D14A-B3D8-4367-9F0F-AA0DE90DE173}" type="presOf" srcId="{E6123B5E-DC5F-4E6F-80C5-B7BE23D7E1FA}" destId="{05AEDADD-CF8B-47FD-8B9B-E549ED51C947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2DBAA2CE-68BE-4B27-A1E3-069F3F097D56}" type="presOf" srcId="{EBAE7C97-F2D3-4D5A-9706-A454DE49BB65}" destId="{9352A6CE-B967-48C9-8F36-E0FA92A27CB8}" srcOrd="0" destOrd="0" presId="urn:microsoft.com/office/officeart/2005/8/layout/chevron1"/>
    <dgm:cxn modelId="{EA2565DC-6D06-40FE-A7DC-B7766F5A39C1}" type="presOf" srcId="{B1D79D1B-1E4A-4227-AE1F-7539AE824DDE}" destId="{B869D644-0A1A-4D2B-8FA7-5C0965B0898B}" srcOrd="0" destOrd="0" presId="urn:microsoft.com/office/officeart/2005/8/layout/chevron1"/>
    <dgm:cxn modelId="{B7724FDF-D80D-4691-AF0D-CEB4FED9CA4B}" type="presOf" srcId="{D89FC41D-8D9A-496C-B3B4-FB26273FA6DD}" destId="{BC7F7420-1962-412B-8A0A-A336ED5714EE}" srcOrd="0" destOrd="0" presId="urn:microsoft.com/office/officeart/2005/8/layout/chevron1"/>
    <dgm:cxn modelId="{87E884F1-8D0A-4449-84DB-0D2180706F29}" type="presOf" srcId="{AF9ABEBD-EEB4-4E8F-99A8-B7D94B1D3362}" destId="{61171394-6C79-4DE5-983A-0A9C98B38165}" srcOrd="0" destOrd="0" presId="urn:microsoft.com/office/officeart/2005/8/layout/chevron1"/>
    <dgm:cxn modelId="{134292F1-33B4-4A2E-93EA-A647AFC65E2D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6AAE0FFE-C333-47B5-AF08-626970DA554A}" type="presParOf" srcId="{E070291D-4033-433F-BD91-9807D64172E5}" destId="{846EEA53-967A-4BDF-9081-267195ECC824}" srcOrd="0" destOrd="0" presId="urn:microsoft.com/office/officeart/2005/8/layout/chevron1"/>
    <dgm:cxn modelId="{27F1B3DE-C1E1-42BF-89FA-ACCA11C74525}" type="presParOf" srcId="{E070291D-4033-433F-BD91-9807D64172E5}" destId="{06DC495C-8DE9-4857-B77C-8F5EA7318D6F}" srcOrd="1" destOrd="0" presId="urn:microsoft.com/office/officeart/2005/8/layout/chevron1"/>
    <dgm:cxn modelId="{C4ABC243-D5E3-4AA0-938C-CDEED7841285}" type="presParOf" srcId="{E070291D-4033-433F-BD91-9807D64172E5}" destId="{9352A6CE-B967-48C9-8F36-E0FA92A27CB8}" srcOrd="2" destOrd="0" presId="urn:microsoft.com/office/officeart/2005/8/layout/chevron1"/>
    <dgm:cxn modelId="{7820837D-9354-4BFC-9BC2-BFDB2882BCBD}" type="presParOf" srcId="{E070291D-4033-433F-BD91-9807D64172E5}" destId="{EEDE4671-6F8C-4699-9635-03765E4CB615}" srcOrd="3" destOrd="0" presId="urn:microsoft.com/office/officeart/2005/8/layout/chevron1"/>
    <dgm:cxn modelId="{4A0C3E1F-A924-40D5-99AE-75CA3747EA93}" type="presParOf" srcId="{E070291D-4033-433F-BD91-9807D64172E5}" destId="{B869D644-0A1A-4D2B-8FA7-5C0965B0898B}" srcOrd="4" destOrd="0" presId="urn:microsoft.com/office/officeart/2005/8/layout/chevron1"/>
    <dgm:cxn modelId="{CCF6312B-CB74-4A57-92E1-067A87F99EF0}" type="presParOf" srcId="{E070291D-4033-433F-BD91-9807D64172E5}" destId="{D9F3AA81-7AE3-4971-B661-AC687DA0E737}" srcOrd="5" destOrd="0" presId="urn:microsoft.com/office/officeart/2005/8/layout/chevron1"/>
    <dgm:cxn modelId="{2FD49F96-6A26-420F-9295-01373070ADEC}" type="presParOf" srcId="{E070291D-4033-433F-BD91-9807D64172E5}" destId="{BC7F7420-1962-412B-8A0A-A336ED5714EE}" srcOrd="6" destOrd="0" presId="urn:microsoft.com/office/officeart/2005/8/layout/chevron1"/>
    <dgm:cxn modelId="{A6E71ECA-F88D-4140-A198-44D707197520}" type="presParOf" srcId="{E070291D-4033-433F-BD91-9807D64172E5}" destId="{07E8AA84-F2FD-49E4-8AA8-0E9DF69301E6}" srcOrd="7" destOrd="0" presId="urn:microsoft.com/office/officeart/2005/8/layout/chevron1"/>
    <dgm:cxn modelId="{9F01E4F3-EFA3-435D-B3FE-879268FF3238}" type="presParOf" srcId="{E070291D-4033-433F-BD91-9807D64172E5}" destId="{05AEDADD-CF8B-47FD-8B9B-E549ED51C947}" srcOrd="8" destOrd="0" presId="urn:microsoft.com/office/officeart/2005/8/layout/chevron1"/>
    <dgm:cxn modelId="{59F61131-8EA5-40F3-ABCC-4169850FDFE2}" type="presParOf" srcId="{E070291D-4033-433F-BD91-9807D64172E5}" destId="{93F67797-2FE7-4FD0-B52C-5017E24CDD55}" srcOrd="9" destOrd="0" presId="urn:microsoft.com/office/officeart/2005/8/layout/chevron1"/>
    <dgm:cxn modelId="{1615814B-A68C-4B69-B2BE-C7AC8E24A3FC}" type="presParOf" srcId="{E070291D-4033-433F-BD91-9807D64172E5}" destId="{61171394-6C79-4DE5-983A-0A9C98B38165}" srcOrd="10" destOrd="0" presId="urn:microsoft.com/office/officeart/2005/8/layout/chevron1"/>
    <dgm:cxn modelId="{0517F818-0547-45F7-BE03-F0FB705DD87B}" type="presParOf" srcId="{E070291D-4033-433F-BD91-9807D64172E5}" destId="{4BBA3C50-3F8B-4C98-92F4-5CE53A6C3A3D}" srcOrd="11" destOrd="0" presId="urn:microsoft.com/office/officeart/2005/8/layout/chevron1"/>
    <dgm:cxn modelId="{3DBCFF89-82F3-4B69-B537-3E058FD0CAD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4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4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190B853B-3A19-4AF2-A8B5-010E2D96FFD0}" type="presOf" srcId="{68C449EB-51D5-45B9-AE25-32E9AAD3FF9C}" destId="{49665211-C91A-4287-9510-2BBE008929D2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66C2D14A-B3D8-4367-9F0F-AA0DE90DE173}" type="presOf" srcId="{E6123B5E-DC5F-4E6F-80C5-B7BE23D7E1FA}" destId="{05AEDADD-CF8B-47FD-8B9B-E549ED51C947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2DBAA2CE-68BE-4B27-A1E3-069F3F097D56}" type="presOf" srcId="{EBAE7C97-F2D3-4D5A-9706-A454DE49BB65}" destId="{9352A6CE-B967-48C9-8F36-E0FA92A27CB8}" srcOrd="0" destOrd="0" presId="urn:microsoft.com/office/officeart/2005/8/layout/chevron1"/>
    <dgm:cxn modelId="{EA2565DC-6D06-40FE-A7DC-B7766F5A39C1}" type="presOf" srcId="{B1D79D1B-1E4A-4227-AE1F-7539AE824DDE}" destId="{B869D644-0A1A-4D2B-8FA7-5C0965B0898B}" srcOrd="0" destOrd="0" presId="urn:microsoft.com/office/officeart/2005/8/layout/chevron1"/>
    <dgm:cxn modelId="{B7724FDF-D80D-4691-AF0D-CEB4FED9CA4B}" type="presOf" srcId="{D89FC41D-8D9A-496C-B3B4-FB26273FA6DD}" destId="{BC7F7420-1962-412B-8A0A-A336ED5714EE}" srcOrd="0" destOrd="0" presId="urn:microsoft.com/office/officeart/2005/8/layout/chevron1"/>
    <dgm:cxn modelId="{87E884F1-8D0A-4449-84DB-0D2180706F29}" type="presOf" srcId="{AF9ABEBD-EEB4-4E8F-99A8-B7D94B1D3362}" destId="{61171394-6C79-4DE5-983A-0A9C98B38165}" srcOrd="0" destOrd="0" presId="urn:microsoft.com/office/officeart/2005/8/layout/chevron1"/>
    <dgm:cxn modelId="{134292F1-33B4-4A2E-93EA-A647AFC65E2D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6AAE0FFE-C333-47B5-AF08-626970DA554A}" type="presParOf" srcId="{E070291D-4033-433F-BD91-9807D64172E5}" destId="{846EEA53-967A-4BDF-9081-267195ECC824}" srcOrd="0" destOrd="0" presId="urn:microsoft.com/office/officeart/2005/8/layout/chevron1"/>
    <dgm:cxn modelId="{27F1B3DE-C1E1-42BF-89FA-ACCA11C74525}" type="presParOf" srcId="{E070291D-4033-433F-BD91-9807D64172E5}" destId="{06DC495C-8DE9-4857-B77C-8F5EA7318D6F}" srcOrd="1" destOrd="0" presId="urn:microsoft.com/office/officeart/2005/8/layout/chevron1"/>
    <dgm:cxn modelId="{C4ABC243-D5E3-4AA0-938C-CDEED7841285}" type="presParOf" srcId="{E070291D-4033-433F-BD91-9807D64172E5}" destId="{9352A6CE-B967-48C9-8F36-E0FA92A27CB8}" srcOrd="2" destOrd="0" presId="urn:microsoft.com/office/officeart/2005/8/layout/chevron1"/>
    <dgm:cxn modelId="{7820837D-9354-4BFC-9BC2-BFDB2882BCBD}" type="presParOf" srcId="{E070291D-4033-433F-BD91-9807D64172E5}" destId="{EEDE4671-6F8C-4699-9635-03765E4CB615}" srcOrd="3" destOrd="0" presId="urn:microsoft.com/office/officeart/2005/8/layout/chevron1"/>
    <dgm:cxn modelId="{4A0C3E1F-A924-40D5-99AE-75CA3747EA93}" type="presParOf" srcId="{E070291D-4033-433F-BD91-9807D64172E5}" destId="{B869D644-0A1A-4D2B-8FA7-5C0965B0898B}" srcOrd="4" destOrd="0" presId="urn:microsoft.com/office/officeart/2005/8/layout/chevron1"/>
    <dgm:cxn modelId="{CCF6312B-CB74-4A57-92E1-067A87F99EF0}" type="presParOf" srcId="{E070291D-4033-433F-BD91-9807D64172E5}" destId="{D9F3AA81-7AE3-4971-B661-AC687DA0E737}" srcOrd="5" destOrd="0" presId="urn:microsoft.com/office/officeart/2005/8/layout/chevron1"/>
    <dgm:cxn modelId="{2FD49F96-6A26-420F-9295-01373070ADEC}" type="presParOf" srcId="{E070291D-4033-433F-BD91-9807D64172E5}" destId="{BC7F7420-1962-412B-8A0A-A336ED5714EE}" srcOrd="6" destOrd="0" presId="urn:microsoft.com/office/officeart/2005/8/layout/chevron1"/>
    <dgm:cxn modelId="{A6E71ECA-F88D-4140-A198-44D707197520}" type="presParOf" srcId="{E070291D-4033-433F-BD91-9807D64172E5}" destId="{07E8AA84-F2FD-49E4-8AA8-0E9DF69301E6}" srcOrd="7" destOrd="0" presId="urn:microsoft.com/office/officeart/2005/8/layout/chevron1"/>
    <dgm:cxn modelId="{9F01E4F3-EFA3-435D-B3FE-879268FF3238}" type="presParOf" srcId="{E070291D-4033-433F-BD91-9807D64172E5}" destId="{05AEDADD-CF8B-47FD-8B9B-E549ED51C947}" srcOrd="8" destOrd="0" presId="urn:microsoft.com/office/officeart/2005/8/layout/chevron1"/>
    <dgm:cxn modelId="{59F61131-8EA5-40F3-ABCC-4169850FDFE2}" type="presParOf" srcId="{E070291D-4033-433F-BD91-9807D64172E5}" destId="{93F67797-2FE7-4FD0-B52C-5017E24CDD55}" srcOrd="9" destOrd="0" presId="urn:microsoft.com/office/officeart/2005/8/layout/chevron1"/>
    <dgm:cxn modelId="{1615814B-A68C-4B69-B2BE-C7AC8E24A3FC}" type="presParOf" srcId="{E070291D-4033-433F-BD91-9807D64172E5}" destId="{61171394-6C79-4DE5-983A-0A9C98B38165}" srcOrd="10" destOrd="0" presId="urn:microsoft.com/office/officeart/2005/8/layout/chevron1"/>
    <dgm:cxn modelId="{0517F818-0547-45F7-BE03-F0FB705DD87B}" type="presParOf" srcId="{E070291D-4033-433F-BD91-9807D64172E5}" destId="{4BBA3C50-3F8B-4C98-92F4-5CE53A6C3A3D}" srcOrd="11" destOrd="0" presId="urn:microsoft.com/office/officeart/2005/8/layout/chevron1"/>
    <dgm:cxn modelId="{3DBCFF89-82F3-4B69-B537-3E058FD0CAD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5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6B57B303-FE4D-4F2B-9C21-0853F42AD62A}" type="presOf" srcId="{B1D79D1B-1E4A-4227-AE1F-7539AE824DDE}" destId="{B869D644-0A1A-4D2B-8FA7-5C0965B0898B}" srcOrd="0" destOrd="0" presId="urn:microsoft.com/office/officeart/2005/8/layout/chevron1"/>
    <dgm:cxn modelId="{F2EFA809-92D7-4B87-AF15-D50C508F3A4E}" type="presOf" srcId="{E6123B5E-DC5F-4E6F-80C5-B7BE23D7E1FA}" destId="{05AEDADD-CF8B-47FD-8B9B-E549ED51C947}" srcOrd="0" destOrd="0" presId="urn:microsoft.com/office/officeart/2005/8/layout/chevron1"/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5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7DEA3A7E-9386-4B07-986A-94DB8BE7220B}" type="presOf" srcId="{D89FC41D-8D9A-496C-B3B4-FB26273FA6DD}" destId="{BC7F7420-1962-412B-8A0A-A336ED5714EE}" srcOrd="0" destOrd="0" presId="urn:microsoft.com/office/officeart/2005/8/layout/chevron1"/>
    <dgm:cxn modelId="{540727BF-103D-43A6-BAC2-43BDD0ABACD8}" type="presOf" srcId="{AF9ABEBD-EEB4-4E8F-99A8-B7D94B1D3362}" destId="{61171394-6C79-4DE5-983A-0A9C98B38165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B99B04C3-529A-44FC-8DE9-189A3B9045C3}" type="presOf" srcId="{68C449EB-51D5-45B9-AE25-32E9AAD3FF9C}" destId="{49665211-C91A-4287-9510-2BBE008929D2}" srcOrd="0" destOrd="0" presId="urn:microsoft.com/office/officeart/2005/8/layout/chevron1"/>
    <dgm:cxn modelId="{55070DE6-53A7-466C-B73D-FDA937D29591}" type="presOf" srcId="{2815C4FD-513D-4678-A3FB-8CA35A4BF537}" destId="{846EEA53-967A-4BDF-9081-267195ECC824}" srcOrd="0" destOrd="0" presId="urn:microsoft.com/office/officeart/2005/8/layout/chevron1"/>
    <dgm:cxn modelId="{E6E3D3EB-C1C9-4448-9EFA-32FDCD1255FE}" type="presOf" srcId="{EBAE7C97-F2D3-4D5A-9706-A454DE49BB65}" destId="{9352A6CE-B967-48C9-8F36-E0FA92A27CB8}" srcOrd="0" destOrd="0" presId="urn:microsoft.com/office/officeart/2005/8/layout/chevron1"/>
    <dgm:cxn modelId="{A9134EF8-9008-4D91-89CA-3DBD974BAC79}" srcId="{C9FAE0A7-562E-4601-9EE2-1167438957BB}" destId="{AF9ABEBD-EEB4-4E8F-99A8-B7D94B1D3362}" srcOrd="4" destOrd="0" parTransId="{25C6994B-00D4-4CA4-B61D-0B90AA28D303}" sibTransId="{DE85DCDB-7657-40A7-89B1-C0C0E913B491}"/>
    <dgm:cxn modelId="{1E59B06C-DC75-4BFC-AEC4-3B3EC4AEAE97}" type="presParOf" srcId="{E070291D-4033-433F-BD91-9807D64172E5}" destId="{846EEA53-967A-4BDF-9081-267195ECC824}" srcOrd="0" destOrd="0" presId="urn:microsoft.com/office/officeart/2005/8/layout/chevron1"/>
    <dgm:cxn modelId="{59A86B53-B875-4BF7-BD30-C645A6B7E4F9}" type="presParOf" srcId="{E070291D-4033-433F-BD91-9807D64172E5}" destId="{06DC495C-8DE9-4857-B77C-8F5EA7318D6F}" srcOrd="1" destOrd="0" presId="urn:microsoft.com/office/officeart/2005/8/layout/chevron1"/>
    <dgm:cxn modelId="{6D2C58CE-35BD-4095-8A2D-19FF26FBB823}" type="presParOf" srcId="{E070291D-4033-433F-BD91-9807D64172E5}" destId="{9352A6CE-B967-48C9-8F36-E0FA92A27CB8}" srcOrd="2" destOrd="0" presId="urn:microsoft.com/office/officeart/2005/8/layout/chevron1"/>
    <dgm:cxn modelId="{0286DC20-F4AC-40A0-9B25-80E649CD267D}" type="presParOf" srcId="{E070291D-4033-433F-BD91-9807D64172E5}" destId="{EEDE4671-6F8C-4699-9635-03765E4CB615}" srcOrd="3" destOrd="0" presId="urn:microsoft.com/office/officeart/2005/8/layout/chevron1"/>
    <dgm:cxn modelId="{9646C109-1F2E-48E7-90B4-37EBCB8F5F31}" type="presParOf" srcId="{E070291D-4033-433F-BD91-9807D64172E5}" destId="{B869D644-0A1A-4D2B-8FA7-5C0965B0898B}" srcOrd="4" destOrd="0" presId="urn:microsoft.com/office/officeart/2005/8/layout/chevron1"/>
    <dgm:cxn modelId="{5630059D-DB37-47F2-83A2-E6D4CFC0B7AE}" type="presParOf" srcId="{E070291D-4033-433F-BD91-9807D64172E5}" destId="{D9F3AA81-7AE3-4971-B661-AC687DA0E737}" srcOrd="5" destOrd="0" presId="urn:microsoft.com/office/officeart/2005/8/layout/chevron1"/>
    <dgm:cxn modelId="{00A6D90C-B173-478F-95A4-19E2BD7649C2}" type="presParOf" srcId="{E070291D-4033-433F-BD91-9807D64172E5}" destId="{BC7F7420-1962-412B-8A0A-A336ED5714EE}" srcOrd="6" destOrd="0" presId="urn:microsoft.com/office/officeart/2005/8/layout/chevron1"/>
    <dgm:cxn modelId="{AF0551D0-DFF5-4453-BB3A-B852EF97B9F1}" type="presParOf" srcId="{E070291D-4033-433F-BD91-9807D64172E5}" destId="{07E8AA84-F2FD-49E4-8AA8-0E9DF69301E6}" srcOrd="7" destOrd="0" presId="urn:microsoft.com/office/officeart/2005/8/layout/chevron1"/>
    <dgm:cxn modelId="{84CA4451-1FCB-4D08-AE21-52129DA023E2}" type="presParOf" srcId="{E070291D-4033-433F-BD91-9807D64172E5}" destId="{61171394-6C79-4DE5-983A-0A9C98B38165}" srcOrd="8" destOrd="0" presId="urn:microsoft.com/office/officeart/2005/8/layout/chevron1"/>
    <dgm:cxn modelId="{C5E5183F-2CBA-4657-938B-2CCFCCB467F8}" type="presParOf" srcId="{E070291D-4033-433F-BD91-9807D64172E5}" destId="{4BBA3C50-3F8B-4C98-92F4-5CE53A6C3A3D}" srcOrd="9" destOrd="0" presId="urn:microsoft.com/office/officeart/2005/8/layout/chevron1"/>
    <dgm:cxn modelId="{8B6A763D-C581-4416-A420-3B2FD53FEBBC}" type="presParOf" srcId="{E070291D-4033-433F-BD91-9807D64172E5}" destId="{05AEDADD-CF8B-47FD-8B9B-E549ED51C947}" srcOrd="10" destOrd="0" presId="urn:microsoft.com/office/officeart/2005/8/layout/chevron1"/>
    <dgm:cxn modelId="{BE4C7EDA-ED0E-4A18-AB38-8B8674DB258E}" type="presParOf" srcId="{E070291D-4033-433F-BD91-9807D64172E5}" destId="{93F67797-2FE7-4FD0-B52C-5017E24CDD55}" srcOrd="11" destOrd="0" presId="urn:microsoft.com/office/officeart/2005/8/layout/chevron1"/>
    <dgm:cxn modelId="{BD01A472-8B7C-4549-B823-D5E2B597F3DE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5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6B57B303-FE4D-4F2B-9C21-0853F42AD62A}" type="presOf" srcId="{B1D79D1B-1E4A-4227-AE1F-7539AE824DDE}" destId="{B869D644-0A1A-4D2B-8FA7-5C0965B0898B}" srcOrd="0" destOrd="0" presId="urn:microsoft.com/office/officeart/2005/8/layout/chevron1"/>
    <dgm:cxn modelId="{F2EFA809-92D7-4B87-AF15-D50C508F3A4E}" type="presOf" srcId="{E6123B5E-DC5F-4E6F-80C5-B7BE23D7E1FA}" destId="{05AEDADD-CF8B-47FD-8B9B-E549ED51C947}" srcOrd="0" destOrd="0" presId="urn:microsoft.com/office/officeart/2005/8/layout/chevron1"/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5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7DEA3A7E-9386-4B07-986A-94DB8BE7220B}" type="presOf" srcId="{D89FC41D-8D9A-496C-B3B4-FB26273FA6DD}" destId="{BC7F7420-1962-412B-8A0A-A336ED5714EE}" srcOrd="0" destOrd="0" presId="urn:microsoft.com/office/officeart/2005/8/layout/chevron1"/>
    <dgm:cxn modelId="{540727BF-103D-43A6-BAC2-43BDD0ABACD8}" type="presOf" srcId="{AF9ABEBD-EEB4-4E8F-99A8-B7D94B1D3362}" destId="{61171394-6C79-4DE5-983A-0A9C98B38165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B99B04C3-529A-44FC-8DE9-189A3B9045C3}" type="presOf" srcId="{68C449EB-51D5-45B9-AE25-32E9AAD3FF9C}" destId="{49665211-C91A-4287-9510-2BBE008929D2}" srcOrd="0" destOrd="0" presId="urn:microsoft.com/office/officeart/2005/8/layout/chevron1"/>
    <dgm:cxn modelId="{55070DE6-53A7-466C-B73D-FDA937D29591}" type="presOf" srcId="{2815C4FD-513D-4678-A3FB-8CA35A4BF537}" destId="{846EEA53-967A-4BDF-9081-267195ECC824}" srcOrd="0" destOrd="0" presId="urn:microsoft.com/office/officeart/2005/8/layout/chevron1"/>
    <dgm:cxn modelId="{E6E3D3EB-C1C9-4448-9EFA-32FDCD1255FE}" type="presOf" srcId="{EBAE7C97-F2D3-4D5A-9706-A454DE49BB65}" destId="{9352A6CE-B967-48C9-8F36-E0FA92A27CB8}" srcOrd="0" destOrd="0" presId="urn:microsoft.com/office/officeart/2005/8/layout/chevron1"/>
    <dgm:cxn modelId="{A9134EF8-9008-4D91-89CA-3DBD974BAC79}" srcId="{C9FAE0A7-562E-4601-9EE2-1167438957BB}" destId="{AF9ABEBD-EEB4-4E8F-99A8-B7D94B1D3362}" srcOrd="4" destOrd="0" parTransId="{25C6994B-00D4-4CA4-B61D-0B90AA28D303}" sibTransId="{DE85DCDB-7657-40A7-89B1-C0C0E913B491}"/>
    <dgm:cxn modelId="{1E59B06C-DC75-4BFC-AEC4-3B3EC4AEAE97}" type="presParOf" srcId="{E070291D-4033-433F-BD91-9807D64172E5}" destId="{846EEA53-967A-4BDF-9081-267195ECC824}" srcOrd="0" destOrd="0" presId="urn:microsoft.com/office/officeart/2005/8/layout/chevron1"/>
    <dgm:cxn modelId="{59A86B53-B875-4BF7-BD30-C645A6B7E4F9}" type="presParOf" srcId="{E070291D-4033-433F-BD91-9807D64172E5}" destId="{06DC495C-8DE9-4857-B77C-8F5EA7318D6F}" srcOrd="1" destOrd="0" presId="urn:microsoft.com/office/officeart/2005/8/layout/chevron1"/>
    <dgm:cxn modelId="{6D2C58CE-35BD-4095-8A2D-19FF26FBB823}" type="presParOf" srcId="{E070291D-4033-433F-BD91-9807D64172E5}" destId="{9352A6CE-B967-48C9-8F36-E0FA92A27CB8}" srcOrd="2" destOrd="0" presId="urn:microsoft.com/office/officeart/2005/8/layout/chevron1"/>
    <dgm:cxn modelId="{0286DC20-F4AC-40A0-9B25-80E649CD267D}" type="presParOf" srcId="{E070291D-4033-433F-BD91-9807D64172E5}" destId="{EEDE4671-6F8C-4699-9635-03765E4CB615}" srcOrd="3" destOrd="0" presId="urn:microsoft.com/office/officeart/2005/8/layout/chevron1"/>
    <dgm:cxn modelId="{9646C109-1F2E-48E7-90B4-37EBCB8F5F31}" type="presParOf" srcId="{E070291D-4033-433F-BD91-9807D64172E5}" destId="{B869D644-0A1A-4D2B-8FA7-5C0965B0898B}" srcOrd="4" destOrd="0" presId="urn:microsoft.com/office/officeart/2005/8/layout/chevron1"/>
    <dgm:cxn modelId="{5630059D-DB37-47F2-83A2-E6D4CFC0B7AE}" type="presParOf" srcId="{E070291D-4033-433F-BD91-9807D64172E5}" destId="{D9F3AA81-7AE3-4971-B661-AC687DA0E737}" srcOrd="5" destOrd="0" presId="urn:microsoft.com/office/officeart/2005/8/layout/chevron1"/>
    <dgm:cxn modelId="{00A6D90C-B173-478F-95A4-19E2BD7649C2}" type="presParOf" srcId="{E070291D-4033-433F-BD91-9807D64172E5}" destId="{BC7F7420-1962-412B-8A0A-A336ED5714EE}" srcOrd="6" destOrd="0" presId="urn:microsoft.com/office/officeart/2005/8/layout/chevron1"/>
    <dgm:cxn modelId="{AF0551D0-DFF5-4453-BB3A-B852EF97B9F1}" type="presParOf" srcId="{E070291D-4033-433F-BD91-9807D64172E5}" destId="{07E8AA84-F2FD-49E4-8AA8-0E9DF69301E6}" srcOrd="7" destOrd="0" presId="urn:microsoft.com/office/officeart/2005/8/layout/chevron1"/>
    <dgm:cxn modelId="{84CA4451-1FCB-4D08-AE21-52129DA023E2}" type="presParOf" srcId="{E070291D-4033-433F-BD91-9807D64172E5}" destId="{61171394-6C79-4DE5-983A-0A9C98B38165}" srcOrd="8" destOrd="0" presId="urn:microsoft.com/office/officeart/2005/8/layout/chevron1"/>
    <dgm:cxn modelId="{C5E5183F-2CBA-4657-938B-2CCFCCB467F8}" type="presParOf" srcId="{E070291D-4033-433F-BD91-9807D64172E5}" destId="{4BBA3C50-3F8B-4C98-92F4-5CE53A6C3A3D}" srcOrd="9" destOrd="0" presId="urn:microsoft.com/office/officeart/2005/8/layout/chevron1"/>
    <dgm:cxn modelId="{8B6A763D-C581-4416-A420-3B2FD53FEBBC}" type="presParOf" srcId="{E070291D-4033-433F-BD91-9807D64172E5}" destId="{05AEDADD-CF8B-47FD-8B9B-E549ED51C947}" srcOrd="10" destOrd="0" presId="urn:microsoft.com/office/officeart/2005/8/layout/chevron1"/>
    <dgm:cxn modelId="{BE4C7EDA-ED0E-4A18-AB38-8B8674DB258E}" type="presParOf" srcId="{E070291D-4033-433F-BD91-9807D64172E5}" destId="{93F67797-2FE7-4FD0-B52C-5017E24CDD55}" srcOrd="11" destOrd="0" presId="urn:microsoft.com/office/officeart/2005/8/layout/chevron1"/>
    <dgm:cxn modelId="{BD01A472-8B7C-4549-B823-D5E2B597F3DE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5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6B57B303-FE4D-4F2B-9C21-0853F42AD62A}" type="presOf" srcId="{B1D79D1B-1E4A-4227-AE1F-7539AE824DDE}" destId="{B869D644-0A1A-4D2B-8FA7-5C0965B0898B}" srcOrd="0" destOrd="0" presId="urn:microsoft.com/office/officeart/2005/8/layout/chevron1"/>
    <dgm:cxn modelId="{F2EFA809-92D7-4B87-AF15-D50C508F3A4E}" type="presOf" srcId="{E6123B5E-DC5F-4E6F-80C5-B7BE23D7E1FA}" destId="{05AEDADD-CF8B-47FD-8B9B-E549ED51C947}" srcOrd="0" destOrd="0" presId="urn:microsoft.com/office/officeart/2005/8/layout/chevron1"/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5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7DEA3A7E-9386-4B07-986A-94DB8BE7220B}" type="presOf" srcId="{D89FC41D-8D9A-496C-B3B4-FB26273FA6DD}" destId="{BC7F7420-1962-412B-8A0A-A336ED5714EE}" srcOrd="0" destOrd="0" presId="urn:microsoft.com/office/officeart/2005/8/layout/chevron1"/>
    <dgm:cxn modelId="{540727BF-103D-43A6-BAC2-43BDD0ABACD8}" type="presOf" srcId="{AF9ABEBD-EEB4-4E8F-99A8-B7D94B1D3362}" destId="{61171394-6C79-4DE5-983A-0A9C98B38165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B99B04C3-529A-44FC-8DE9-189A3B9045C3}" type="presOf" srcId="{68C449EB-51D5-45B9-AE25-32E9AAD3FF9C}" destId="{49665211-C91A-4287-9510-2BBE008929D2}" srcOrd="0" destOrd="0" presId="urn:microsoft.com/office/officeart/2005/8/layout/chevron1"/>
    <dgm:cxn modelId="{55070DE6-53A7-466C-B73D-FDA937D29591}" type="presOf" srcId="{2815C4FD-513D-4678-A3FB-8CA35A4BF537}" destId="{846EEA53-967A-4BDF-9081-267195ECC824}" srcOrd="0" destOrd="0" presId="urn:microsoft.com/office/officeart/2005/8/layout/chevron1"/>
    <dgm:cxn modelId="{E6E3D3EB-C1C9-4448-9EFA-32FDCD1255FE}" type="presOf" srcId="{EBAE7C97-F2D3-4D5A-9706-A454DE49BB65}" destId="{9352A6CE-B967-48C9-8F36-E0FA92A27CB8}" srcOrd="0" destOrd="0" presId="urn:microsoft.com/office/officeart/2005/8/layout/chevron1"/>
    <dgm:cxn modelId="{A9134EF8-9008-4D91-89CA-3DBD974BAC79}" srcId="{C9FAE0A7-562E-4601-9EE2-1167438957BB}" destId="{AF9ABEBD-EEB4-4E8F-99A8-B7D94B1D3362}" srcOrd="4" destOrd="0" parTransId="{25C6994B-00D4-4CA4-B61D-0B90AA28D303}" sibTransId="{DE85DCDB-7657-40A7-89B1-C0C0E913B491}"/>
    <dgm:cxn modelId="{1E59B06C-DC75-4BFC-AEC4-3B3EC4AEAE97}" type="presParOf" srcId="{E070291D-4033-433F-BD91-9807D64172E5}" destId="{846EEA53-967A-4BDF-9081-267195ECC824}" srcOrd="0" destOrd="0" presId="urn:microsoft.com/office/officeart/2005/8/layout/chevron1"/>
    <dgm:cxn modelId="{59A86B53-B875-4BF7-BD30-C645A6B7E4F9}" type="presParOf" srcId="{E070291D-4033-433F-BD91-9807D64172E5}" destId="{06DC495C-8DE9-4857-B77C-8F5EA7318D6F}" srcOrd="1" destOrd="0" presId="urn:microsoft.com/office/officeart/2005/8/layout/chevron1"/>
    <dgm:cxn modelId="{6D2C58CE-35BD-4095-8A2D-19FF26FBB823}" type="presParOf" srcId="{E070291D-4033-433F-BD91-9807D64172E5}" destId="{9352A6CE-B967-48C9-8F36-E0FA92A27CB8}" srcOrd="2" destOrd="0" presId="urn:microsoft.com/office/officeart/2005/8/layout/chevron1"/>
    <dgm:cxn modelId="{0286DC20-F4AC-40A0-9B25-80E649CD267D}" type="presParOf" srcId="{E070291D-4033-433F-BD91-9807D64172E5}" destId="{EEDE4671-6F8C-4699-9635-03765E4CB615}" srcOrd="3" destOrd="0" presId="urn:microsoft.com/office/officeart/2005/8/layout/chevron1"/>
    <dgm:cxn modelId="{9646C109-1F2E-48E7-90B4-37EBCB8F5F31}" type="presParOf" srcId="{E070291D-4033-433F-BD91-9807D64172E5}" destId="{B869D644-0A1A-4D2B-8FA7-5C0965B0898B}" srcOrd="4" destOrd="0" presId="urn:microsoft.com/office/officeart/2005/8/layout/chevron1"/>
    <dgm:cxn modelId="{5630059D-DB37-47F2-83A2-E6D4CFC0B7AE}" type="presParOf" srcId="{E070291D-4033-433F-BD91-9807D64172E5}" destId="{D9F3AA81-7AE3-4971-B661-AC687DA0E737}" srcOrd="5" destOrd="0" presId="urn:microsoft.com/office/officeart/2005/8/layout/chevron1"/>
    <dgm:cxn modelId="{00A6D90C-B173-478F-95A4-19E2BD7649C2}" type="presParOf" srcId="{E070291D-4033-433F-BD91-9807D64172E5}" destId="{BC7F7420-1962-412B-8A0A-A336ED5714EE}" srcOrd="6" destOrd="0" presId="urn:microsoft.com/office/officeart/2005/8/layout/chevron1"/>
    <dgm:cxn modelId="{AF0551D0-DFF5-4453-BB3A-B852EF97B9F1}" type="presParOf" srcId="{E070291D-4033-433F-BD91-9807D64172E5}" destId="{07E8AA84-F2FD-49E4-8AA8-0E9DF69301E6}" srcOrd="7" destOrd="0" presId="urn:microsoft.com/office/officeart/2005/8/layout/chevron1"/>
    <dgm:cxn modelId="{84CA4451-1FCB-4D08-AE21-52129DA023E2}" type="presParOf" srcId="{E070291D-4033-433F-BD91-9807D64172E5}" destId="{61171394-6C79-4DE5-983A-0A9C98B38165}" srcOrd="8" destOrd="0" presId="urn:microsoft.com/office/officeart/2005/8/layout/chevron1"/>
    <dgm:cxn modelId="{C5E5183F-2CBA-4657-938B-2CCFCCB467F8}" type="presParOf" srcId="{E070291D-4033-433F-BD91-9807D64172E5}" destId="{4BBA3C50-3F8B-4C98-92F4-5CE53A6C3A3D}" srcOrd="9" destOrd="0" presId="urn:microsoft.com/office/officeart/2005/8/layout/chevron1"/>
    <dgm:cxn modelId="{8B6A763D-C581-4416-A420-3B2FD53FEBBC}" type="presParOf" srcId="{E070291D-4033-433F-BD91-9807D64172E5}" destId="{05AEDADD-CF8B-47FD-8B9B-E549ED51C947}" srcOrd="10" destOrd="0" presId="urn:microsoft.com/office/officeart/2005/8/layout/chevron1"/>
    <dgm:cxn modelId="{BE4C7EDA-ED0E-4A18-AB38-8B8674DB258E}" type="presParOf" srcId="{E070291D-4033-433F-BD91-9807D64172E5}" destId="{93F67797-2FE7-4FD0-B52C-5017E24CDD55}" srcOrd="11" destOrd="0" presId="urn:microsoft.com/office/officeart/2005/8/layout/chevron1"/>
    <dgm:cxn modelId="{BD01A472-8B7C-4549-B823-D5E2B597F3DE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5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6B57B303-FE4D-4F2B-9C21-0853F42AD62A}" type="presOf" srcId="{B1D79D1B-1E4A-4227-AE1F-7539AE824DDE}" destId="{B869D644-0A1A-4D2B-8FA7-5C0965B0898B}" srcOrd="0" destOrd="0" presId="urn:microsoft.com/office/officeart/2005/8/layout/chevron1"/>
    <dgm:cxn modelId="{F2EFA809-92D7-4B87-AF15-D50C508F3A4E}" type="presOf" srcId="{E6123B5E-DC5F-4E6F-80C5-B7BE23D7E1FA}" destId="{05AEDADD-CF8B-47FD-8B9B-E549ED51C947}" srcOrd="0" destOrd="0" presId="urn:microsoft.com/office/officeart/2005/8/layout/chevron1"/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5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7DEA3A7E-9386-4B07-986A-94DB8BE7220B}" type="presOf" srcId="{D89FC41D-8D9A-496C-B3B4-FB26273FA6DD}" destId="{BC7F7420-1962-412B-8A0A-A336ED5714EE}" srcOrd="0" destOrd="0" presId="urn:microsoft.com/office/officeart/2005/8/layout/chevron1"/>
    <dgm:cxn modelId="{540727BF-103D-43A6-BAC2-43BDD0ABACD8}" type="presOf" srcId="{AF9ABEBD-EEB4-4E8F-99A8-B7D94B1D3362}" destId="{61171394-6C79-4DE5-983A-0A9C98B38165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B99B04C3-529A-44FC-8DE9-189A3B9045C3}" type="presOf" srcId="{68C449EB-51D5-45B9-AE25-32E9AAD3FF9C}" destId="{49665211-C91A-4287-9510-2BBE008929D2}" srcOrd="0" destOrd="0" presId="urn:microsoft.com/office/officeart/2005/8/layout/chevron1"/>
    <dgm:cxn modelId="{55070DE6-53A7-466C-B73D-FDA937D29591}" type="presOf" srcId="{2815C4FD-513D-4678-A3FB-8CA35A4BF537}" destId="{846EEA53-967A-4BDF-9081-267195ECC824}" srcOrd="0" destOrd="0" presId="urn:microsoft.com/office/officeart/2005/8/layout/chevron1"/>
    <dgm:cxn modelId="{E6E3D3EB-C1C9-4448-9EFA-32FDCD1255FE}" type="presOf" srcId="{EBAE7C97-F2D3-4D5A-9706-A454DE49BB65}" destId="{9352A6CE-B967-48C9-8F36-E0FA92A27CB8}" srcOrd="0" destOrd="0" presId="urn:microsoft.com/office/officeart/2005/8/layout/chevron1"/>
    <dgm:cxn modelId="{A9134EF8-9008-4D91-89CA-3DBD974BAC79}" srcId="{C9FAE0A7-562E-4601-9EE2-1167438957BB}" destId="{AF9ABEBD-EEB4-4E8F-99A8-B7D94B1D3362}" srcOrd="4" destOrd="0" parTransId="{25C6994B-00D4-4CA4-B61D-0B90AA28D303}" sibTransId="{DE85DCDB-7657-40A7-89B1-C0C0E913B491}"/>
    <dgm:cxn modelId="{1E59B06C-DC75-4BFC-AEC4-3B3EC4AEAE97}" type="presParOf" srcId="{E070291D-4033-433F-BD91-9807D64172E5}" destId="{846EEA53-967A-4BDF-9081-267195ECC824}" srcOrd="0" destOrd="0" presId="urn:microsoft.com/office/officeart/2005/8/layout/chevron1"/>
    <dgm:cxn modelId="{59A86B53-B875-4BF7-BD30-C645A6B7E4F9}" type="presParOf" srcId="{E070291D-4033-433F-BD91-9807D64172E5}" destId="{06DC495C-8DE9-4857-B77C-8F5EA7318D6F}" srcOrd="1" destOrd="0" presId="urn:microsoft.com/office/officeart/2005/8/layout/chevron1"/>
    <dgm:cxn modelId="{6D2C58CE-35BD-4095-8A2D-19FF26FBB823}" type="presParOf" srcId="{E070291D-4033-433F-BD91-9807D64172E5}" destId="{9352A6CE-B967-48C9-8F36-E0FA92A27CB8}" srcOrd="2" destOrd="0" presId="urn:microsoft.com/office/officeart/2005/8/layout/chevron1"/>
    <dgm:cxn modelId="{0286DC20-F4AC-40A0-9B25-80E649CD267D}" type="presParOf" srcId="{E070291D-4033-433F-BD91-9807D64172E5}" destId="{EEDE4671-6F8C-4699-9635-03765E4CB615}" srcOrd="3" destOrd="0" presId="urn:microsoft.com/office/officeart/2005/8/layout/chevron1"/>
    <dgm:cxn modelId="{9646C109-1F2E-48E7-90B4-37EBCB8F5F31}" type="presParOf" srcId="{E070291D-4033-433F-BD91-9807D64172E5}" destId="{B869D644-0A1A-4D2B-8FA7-5C0965B0898B}" srcOrd="4" destOrd="0" presId="urn:microsoft.com/office/officeart/2005/8/layout/chevron1"/>
    <dgm:cxn modelId="{5630059D-DB37-47F2-83A2-E6D4CFC0B7AE}" type="presParOf" srcId="{E070291D-4033-433F-BD91-9807D64172E5}" destId="{D9F3AA81-7AE3-4971-B661-AC687DA0E737}" srcOrd="5" destOrd="0" presId="urn:microsoft.com/office/officeart/2005/8/layout/chevron1"/>
    <dgm:cxn modelId="{00A6D90C-B173-478F-95A4-19E2BD7649C2}" type="presParOf" srcId="{E070291D-4033-433F-BD91-9807D64172E5}" destId="{BC7F7420-1962-412B-8A0A-A336ED5714EE}" srcOrd="6" destOrd="0" presId="urn:microsoft.com/office/officeart/2005/8/layout/chevron1"/>
    <dgm:cxn modelId="{AF0551D0-DFF5-4453-BB3A-B852EF97B9F1}" type="presParOf" srcId="{E070291D-4033-433F-BD91-9807D64172E5}" destId="{07E8AA84-F2FD-49E4-8AA8-0E9DF69301E6}" srcOrd="7" destOrd="0" presId="urn:microsoft.com/office/officeart/2005/8/layout/chevron1"/>
    <dgm:cxn modelId="{84CA4451-1FCB-4D08-AE21-52129DA023E2}" type="presParOf" srcId="{E070291D-4033-433F-BD91-9807D64172E5}" destId="{61171394-6C79-4DE5-983A-0A9C98B38165}" srcOrd="8" destOrd="0" presId="urn:microsoft.com/office/officeart/2005/8/layout/chevron1"/>
    <dgm:cxn modelId="{C5E5183F-2CBA-4657-938B-2CCFCCB467F8}" type="presParOf" srcId="{E070291D-4033-433F-BD91-9807D64172E5}" destId="{4BBA3C50-3F8B-4C98-92F4-5CE53A6C3A3D}" srcOrd="9" destOrd="0" presId="urn:microsoft.com/office/officeart/2005/8/layout/chevron1"/>
    <dgm:cxn modelId="{8B6A763D-C581-4416-A420-3B2FD53FEBBC}" type="presParOf" srcId="{E070291D-4033-433F-BD91-9807D64172E5}" destId="{05AEDADD-CF8B-47FD-8B9B-E549ED51C947}" srcOrd="10" destOrd="0" presId="urn:microsoft.com/office/officeart/2005/8/layout/chevron1"/>
    <dgm:cxn modelId="{BE4C7EDA-ED0E-4A18-AB38-8B8674DB258E}" type="presParOf" srcId="{E070291D-4033-433F-BD91-9807D64172E5}" destId="{93F67797-2FE7-4FD0-B52C-5017E24CDD55}" srcOrd="11" destOrd="0" presId="urn:microsoft.com/office/officeart/2005/8/layout/chevron1"/>
    <dgm:cxn modelId="{BD01A472-8B7C-4549-B823-D5E2B597F3DE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5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6B57B303-FE4D-4F2B-9C21-0853F42AD62A}" type="presOf" srcId="{B1D79D1B-1E4A-4227-AE1F-7539AE824DDE}" destId="{B869D644-0A1A-4D2B-8FA7-5C0965B0898B}" srcOrd="0" destOrd="0" presId="urn:microsoft.com/office/officeart/2005/8/layout/chevron1"/>
    <dgm:cxn modelId="{F2EFA809-92D7-4B87-AF15-D50C508F3A4E}" type="presOf" srcId="{E6123B5E-DC5F-4E6F-80C5-B7BE23D7E1FA}" destId="{05AEDADD-CF8B-47FD-8B9B-E549ED51C947}" srcOrd="0" destOrd="0" presId="urn:microsoft.com/office/officeart/2005/8/layout/chevron1"/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5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7DEA3A7E-9386-4B07-986A-94DB8BE7220B}" type="presOf" srcId="{D89FC41D-8D9A-496C-B3B4-FB26273FA6DD}" destId="{BC7F7420-1962-412B-8A0A-A336ED5714EE}" srcOrd="0" destOrd="0" presId="urn:microsoft.com/office/officeart/2005/8/layout/chevron1"/>
    <dgm:cxn modelId="{540727BF-103D-43A6-BAC2-43BDD0ABACD8}" type="presOf" srcId="{AF9ABEBD-EEB4-4E8F-99A8-B7D94B1D3362}" destId="{61171394-6C79-4DE5-983A-0A9C98B38165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B99B04C3-529A-44FC-8DE9-189A3B9045C3}" type="presOf" srcId="{68C449EB-51D5-45B9-AE25-32E9AAD3FF9C}" destId="{49665211-C91A-4287-9510-2BBE008929D2}" srcOrd="0" destOrd="0" presId="urn:microsoft.com/office/officeart/2005/8/layout/chevron1"/>
    <dgm:cxn modelId="{55070DE6-53A7-466C-B73D-FDA937D29591}" type="presOf" srcId="{2815C4FD-513D-4678-A3FB-8CA35A4BF537}" destId="{846EEA53-967A-4BDF-9081-267195ECC824}" srcOrd="0" destOrd="0" presId="urn:microsoft.com/office/officeart/2005/8/layout/chevron1"/>
    <dgm:cxn modelId="{E6E3D3EB-C1C9-4448-9EFA-32FDCD1255FE}" type="presOf" srcId="{EBAE7C97-F2D3-4D5A-9706-A454DE49BB65}" destId="{9352A6CE-B967-48C9-8F36-E0FA92A27CB8}" srcOrd="0" destOrd="0" presId="urn:microsoft.com/office/officeart/2005/8/layout/chevron1"/>
    <dgm:cxn modelId="{A9134EF8-9008-4D91-89CA-3DBD974BAC79}" srcId="{C9FAE0A7-562E-4601-9EE2-1167438957BB}" destId="{AF9ABEBD-EEB4-4E8F-99A8-B7D94B1D3362}" srcOrd="4" destOrd="0" parTransId="{25C6994B-00D4-4CA4-B61D-0B90AA28D303}" sibTransId="{DE85DCDB-7657-40A7-89B1-C0C0E913B491}"/>
    <dgm:cxn modelId="{1E59B06C-DC75-4BFC-AEC4-3B3EC4AEAE97}" type="presParOf" srcId="{E070291D-4033-433F-BD91-9807D64172E5}" destId="{846EEA53-967A-4BDF-9081-267195ECC824}" srcOrd="0" destOrd="0" presId="urn:microsoft.com/office/officeart/2005/8/layout/chevron1"/>
    <dgm:cxn modelId="{59A86B53-B875-4BF7-BD30-C645A6B7E4F9}" type="presParOf" srcId="{E070291D-4033-433F-BD91-9807D64172E5}" destId="{06DC495C-8DE9-4857-B77C-8F5EA7318D6F}" srcOrd="1" destOrd="0" presId="urn:microsoft.com/office/officeart/2005/8/layout/chevron1"/>
    <dgm:cxn modelId="{6D2C58CE-35BD-4095-8A2D-19FF26FBB823}" type="presParOf" srcId="{E070291D-4033-433F-BD91-9807D64172E5}" destId="{9352A6CE-B967-48C9-8F36-E0FA92A27CB8}" srcOrd="2" destOrd="0" presId="urn:microsoft.com/office/officeart/2005/8/layout/chevron1"/>
    <dgm:cxn modelId="{0286DC20-F4AC-40A0-9B25-80E649CD267D}" type="presParOf" srcId="{E070291D-4033-433F-BD91-9807D64172E5}" destId="{EEDE4671-6F8C-4699-9635-03765E4CB615}" srcOrd="3" destOrd="0" presId="urn:microsoft.com/office/officeart/2005/8/layout/chevron1"/>
    <dgm:cxn modelId="{9646C109-1F2E-48E7-90B4-37EBCB8F5F31}" type="presParOf" srcId="{E070291D-4033-433F-BD91-9807D64172E5}" destId="{B869D644-0A1A-4D2B-8FA7-5C0965B0898B}" srcOrd="4" destOrd="0" presId="urn:microsoft.com/office/officeart/2005/8/layout/chevron1"/>
    <dgm:cxn modelId="{5630059D-DB37-47F2-83A2-E6D4CFC0B7AE}" type="presParOf" srcId="{E070291D-4033-433F-BD91-9807D64172E5}" destId="{D9F3AA81-7AE3-4971-B661-AC687DA0E737}" srcOrd="5" destOrd="0" presId="urn:microsoft.com/office/officeart/2005/8/layout/chevron1"/>
    <dgm:cxn modelId="{00A6D90C-B173-478F-95A4-19E2BD7649C2}" type="presParOf" srcId="{E070291D-4033-433F-BD91-9807D64172E5}" destId="{BC7F7420-1962-412B-8A0A-A336ED5714EE}" srcOrd="6" destOrd="0" presId="urn:microsoft.com/office/officeart/2005/8/layout/chevron1"/>
    <dgm:cxn modelId="{AF0551D0-DFF5-4453-BB3A-B852EF97B9F1}" type="presParOf" srcId="{E070291D-4033-433F-BD91-9807D64172E5}" destId="{07E8AA84-F2FD-49E4-8AA8-0E9DF69301E6}" srcOrd="7" destOrd="0" presId="urn:microsoft.com/office/officeart/2005/8/layout/chevron1"/>
    <dgm:cxn modelId="{84CA4451-1FCB-4D08-AE21-52129DA023E2}" type="presParOf" srcId="{E070291D-4033-433F-BD91-9807D64172E5}" destId="{61171394-6C79-4DE5-983A-0A9C98B38165}" srcOrd="8" destOrd="0" presId="urn:microsoft.com/office/officeart/2005/8/layout/chevron1"/>
    <dgm:cxn modelId="{C5E5183F-2CBA-4657-938B-2CCFCCB467F8}" type="presParOf" srcId="{E070291D-4033-433F-BD91-9807D64172E5}" destId="{4BBA3C50-3F8B-4C98-92F4-5CE53A6C3A3D}" srcOrd="9" destOrd="0" presId="urn:microsoft.com/office/officeart/2005/8/layout/chevron1"/>
    <dgm:cxn modelId="{8B6A763D-C581-4416-A420-3B2FD53FEBBC}" type="presParOf" srcId="{E070291D-4033-433F-BD91-9807D64172E5}" destId="{05AEDADD-CF8B-47FD-8B9B-E549ED51C947}" srcOrd="10" destOrd="0" presId="urn:microsoft.com/office/officeart/2005/8/layout/chevron1"/>
    <dgm:cxn modelId="{BE4C7EDA-ED0E-4A18-AB38-8B8674DB258E}" type="presParOf" srcId="{E070291D-4033-433F-BD91-9807D64172E5}" destId="{93F67797-2FE7-4FD0-B52C-5017E24CDD55}" srcOrd="11" destOrd="0" presId="urn:microsoft.com/office/officeart/2005/8/layout/chevron1"/>
    <dgm:cxn modelId="{BD01A472-8B7C-4549-B823-D5E2B597F3DE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A8809ABD-6B43-4E65-8AD7-EA92C94B8DF7}" type="pres">
      <dgm:prSet presAssocID="{3C6FBD87-DDD5-42E8-BE24-417A565C31EB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6" presStyleCnt="7" custScaleX="151621" custScaleY="76257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1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6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FDC8653B-64BD-4FEB-941B-778F3C424BBF}" type="presOf" srcId="{68C449EB-51D5-45B9-AE25-32E9AAD3FF9C}" destId="{49665211-C91A-4287-9510-2BBE008929D2}" srcOrd="0" destOrd="0" presId="urn:microsoft.com/office/officeart/2005/8/layout/chevron1"/>
    <dgm:cxn modelId="{FFED703E-0D15-4967-AA9B-32A372B4A058}" type="presOf" srcId="{E6123B5E-DC5F-4E6F-80C5-B7BE23D7E1FA}" destId="{05AEDADD-CF8B-47FD-8B9B-E549ED51C947}" srcOrd="0" destOrd="0" presId="urn:microsoft.com/office/officeart/2005/8/layout/chevron1"/>
    <dgm:cxn modelId="{300C4F44-8B33-4325-BAD8-BF84F64506AE}" srcId="{C9FAE0A7-562E-4601-9EE2-1167438957BB}" destId="{B1D79D1B-1E4A-4227-AE1F-7539AE824DDE}" srcOrd="2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3" destOrd="0" parTransId="{230946B2-33E4-4BD8-86C2-4493F58C0594}" sibTransId="{EC15F24B-AC25-4F7C-9EE9-6F46E519EDE6}"/>
    <dgm:cxn modelId="{5CBAE783-9549-43CB-BBEB-B8E0DAFC2953}" type="presOf" srcId="{EBAE7C97-F2D3-4D5A-9706-A454DE49BB65}" destId="{9352A6CE-B967-48C9-8F36-E0FA92A27CB8}" srcOrd="0" destOrd="0" presId="urn:microsoft.com/office/officeart/2005/8/layout/chevron1"/>
    <dgm:cxn modelId="{AEB12D8A-1210-44CC-AFC9-69C206A6F7E4}" type="presOf" srcId="{AF9ABEBD-EEB4-4E8F-99A8-B7D94B1D3362}" destId="{61171394-6C79-4DE5-983A-0A9C98B38165}" srcOrd="0" destOrd="0" presId="urn:microsoft.com/office/officeart/2005/8/layout/chevron1"/>
    <dgm:cxn modelId="{750C26A3-CF98-447E-889E-420A3870D8B0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5" destOrd="0" parTransId="{4E861048-B565-417D-976F-231F3BB5E4A6}" sibTransId="{3C6FBD87-DDD5-42E8-BE24-417A565C31EB}"/>
    <dgm:cxn modelId="{122329DA-1EEF-475B-9DE8-AFB7573006C1}" type="presOf" srcId="{B1D79D1B-1E4A-4227-AE1F-7539AE824DDE}" destId="{B869D644-0A1A-4D2B-8FA7-5C0965B0898B}" srcOrd="0" destOrd="0" presId="urn:microsoft.com/office/officeart/2005/8/layout/chevron1"/>
    <dgm:cxn modelId="{5AE9B4F5-3E52-479D-85FD-8CDA8F32C22C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4" destOrd="0" parTransId="{25C6994B-00D4-4CA4-B61D-0B90AA28D303}" sibTransId="{DE85DCDB-7657-40A7-89B1-C0C0E913B491}"/>
    <dgm:cxn modelId="{29327D21-5BFE-4139-9832-EE73F7F44437}" type="presParOf" srcId="{E070291D-4033-433F-BD91-9807D64172E5}" destId="{846EEA53-967A-4BDF-9081-267195ECC824}" srcOrd="0" destOrd="0" presId="urn:microsoft.com/office/officeart/2005/8/layout/chevron1"/>
    <dgm:cxn modelId="{1276EC7F-4558-4009-BE7B-F223AB02FC7C}" type="presParOf" srcId="{E070291D-4033-433F-BD91-9807D64172E5}" destId="{06DC495C-8DE9-4857-B77C-8F5EA7318D6F}" srcOrd="1" destOrd="0" presId="urn:microsoft.com/office/officeart/2005/8/layout/chevron1"/>
    <dgm:cxn modelId="{BF98315D-BB6F-40CC-BB48-E38361032A79}" type="presParOf" srcId="{E070291D-4033-433F-BD91-9807D64172E5}" destId="{9352A6CE-B967-48C9-8F36-E0FA92A27CB8}" srcOrd="2" destOrd="0" presId="urn:microsoft.com/office/officeart/2005/8/layout/chevron1"/>
    <dgm:cxn modelId="{282C0256-DEE8-4AD8-9806-412765412D67}" type="presParOf" srcId="{E070291D-4033-433F-BD91-9807D64172E5}" destId="{EEDE4671-6F8C-4699-9635-03765E4CB615}" srcOrd="3" destOrd="0" presId="urn:microsoft.com/office/officeart/2005/8/layout/chevron1"/>
    <dgm:cxn modelId="{DCA5EE20-535D-4896-9727-83278669E667}" type="presParOf" srcId="{E070291D-4033-433F-BD91-9807D64172E5}" destId="{B869D644-0A1A-4D2B-8FA7-5C0965B0898B}" srcOrd="4" destOrd="0" presId="urn:microsoft.com/office/officeart/2005/8/layout/chevron1"/>
    <dgm:cxn modelId="{9F2139C1-CADE-426A-AF3A-8EF4F9699FE1}" type="presParOf" srcId="{E070291D-4033-433F-BD91-9807D64172E5}" destId="{D9F3AA81-7AE3-4971-B661-AC687DA0E737}" srcOrd="5" destOrd="0" presId="urn:microsoft.com/office/officeart/2005/8/layout/chevron1"/>
    <dgm:cxn modelId="{BF9BBE19-4D05-4C78-87C7-354FD0F75352}" type="presParOf" srcId="{E070291D-4033-433F-BD91-9807D64172E5}" destId="{BC7F7420-1962-412B-8A0A-A336ED5714EE}" srcOrd="6" destOrd="0" presId="urn:microsoft.com/office/officeart/2005/8/layout/chevron1"/>
    <dgm:cxn modelId="{0B288BA9-9030-49F3-A6B1-D0DF4EC0EB79}" type="presParOf" srcId="{E070291D-4033-433F-BD91-9807D64172E5}" destId="{07E8AA84-F2FD-49E4-8AA8-0E9DF69301E6}" srcOrd="7" destOrd="0" presId="urn:microsoft.com/office/officeart/2005/8/layout/chevron1"/>
    <dgm:cxn modelId="{5940CBC5-C9EE-44FB-B13A-811FF3F31631}" type="presParOf" srcId="{E070291D-4033-433F-BD91-9807D64172E5}" destId="{61171394-6C79-4DE5-983A-0A9C98B38165}" srcOrd="8" destOrd="0" presId="urn:microsoft.com/office/officeart/2005/8/layout/chevron1"/>
    <dgm:cxn modelId="{86E8204D-41E4-4677-88AC-F3CEF5D7B354}" type="presParOf" srcId="{E070291D-4033-433F-BD91-9807D64172E5}" destId="{4BBA3C50-3F8B-4C98-92F4-5CE53A6C3A3D}" srcOrd="9" destOrd="0" presId="urn:microsoft.com/office/officeart/2005/8/layout/chevron1"/>
    <dgm:cxn modelId="{793F7587-9AE4-4BD3-8BD1-146CC38A546A}" type="presParOf" srcId="{E070291D-4033-433F-BD91-9807D64172E5}" destId="{49665211-C91A-4287-9510-2BBE008929D2}" srcOrd="10" destOrd="0" presId="urn:microsoft.com/office/officeart/2005/8/layout/chevron1"/>
    <dgm:cxn modelId="{64937999-157D-45D1-82B8-515F01EC0760}" type="presParOf" srcId="{E070291D-4033-433F-BD91-9807D64172E5}" destId="{A8809ABD-6B43-4E65-8AD7-EA92C94B8DF7}" srcOrd="11" destOrd="0" presId="urn:microsoft.com/office/officeart/2005/8/layout/chevron1"/>
    <dgm:cxn modelId="{0DC2B94B-854D-49A9-8427-6D2BBB476BC8}" type="presParOf" srcId="{E070291D-4033-433F-BD91-9807D64172E5}" destId="{05AEDADD-CF8B-47FD-8B9B-E549ED51C947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05AEDADD-CF8B-47FD-8B9B-E549ED51C947}" type="pres">
      <dgm:prSet presAssocID="{E6123B5E-DC5F-4E6F-80C5-B7BE23D7E1FA}" presName="parTxOnly" presStyleLbl="node1" presStyleIdx="0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846EEA53-967A-4BDF-9081-267195ECC824}" type="pres">
      <dgm:prSet presAssocID="{2815C4FD-513D-4678-A3FB-8CA35A4BF537}" presName="parTxOnly" presStyleLbl="node1" presStyleIdx="1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EE9B4B00-BF04-4B10-9D1B-166868BA6088}" type="presOf" srcId="{AF9ABEBD-EEB4-4E8F-99A8-B7D94B1D3362}" destId="{61171394-6C79-4DE5-983A-0A9C98B38165}" srcOrd="0" destOrd="0" presId="urn:microsoft.com/office/officeart/2005/8/layout/chevron1"/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1" destOrd="0" parTransId="{661930B3-8E20-4357-AFC8-0DF8211C1FE1}" sibTransId="{43D43D4B-2281-4548-A54C-18F72604FD33}"/>
    <dgm:cxn modelId="{AAB27935-74F0-45C2-89A2-16F27688CF79}" srcId="{C9FAE0A7-562E-4601-9EE2-1167438957BB}" destId="{E6123B5E-DC5F-4E6F-80C5-B7BE23D7E1FA}" srcOrd="0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33137E71-B533-4154-9B36-B7135D25C8B5}" type="presOf" srcId="{B1D79D1B-1E4A-4227-AE1F-7539AE824DDE}" destId="{B869D644-0A1A-4D2B-8FA7-5C0965B0898B}" srcOrd="0" destOrd="0" presId="urn:microsoft.com/office/officeart/2005/8/layout/chevron1"/>
    <dgm:cxn modelId="{4E8AE073-51E6-4AE6-85EA-C02747395AC2}" type="presOf" srcId="{D89FC41D-8D9A-496C-B3B4-FB26273FA6DD}" destId="{BC7F7420-1962-412B-8A0A-A336ED5714EE}" srcOrd="0" destOrd="0" presId="urn:microsoft.com/office/officeart/2005/8/layout/chevron1"/>
    <dgm:cxn modelId="{70AB04A7-DC37-4613-8F14-F3A89855C4BE}" type="presOf" srcId="{E6123B5E-DC5F-4E6F-80C5-B7BE23D7E1FA}" destId="{05AEDADD-CF8B-47FD-8B9B-E549ED51C947}" srcOrd="0" destOrd="0" presId="urn:microsoft.com/office/officeart/2005/8/layout/chevron1"/>
    <dgm:cxn modelId="{D41CB3AA-B580-4571-90AE-24AD0F3FC899}" type="presOf" srcId="{EBAE7C97-F2D3-4D5A-9706-A454DE49BB65}" destId="{9352A6CE-B967-48C9-8F36-E0FA92A27CB8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5E9690C7-60D3-40C2-96CC-A249A588FCA7}" type="presOf" srcId="{2815C4FD-513D-4678-A3FB-8CA35A4BF537}" destId="{846EEA53-967A-4BDF-9081-267195ECC824}" srcOrd="0" destOrd="0" presId="urn:microsoft.com/office/officeart/2005/8/layout/chevron1"/>
    <dgm:cxn modelId="{8B43EBDB-D6A6-4732-AD25-CA19AF3B069D}" type="presOf" srcId="{68C449EB-51D5-45B9-AE25-32E9AAD3FF9C}" destId="{49665211-C91A-4287-9510-2BBE008929D2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3B3ED3B1-76D5-40B5-A74C-0D92E1539EB9}" type="presParOf" srcId="{E070291D-4033-433F-BD91-9807D64172E5}" destId="{05AEDADD-CF8B-47FD-8B9B-E549ED51C947}" srcOrd="0" destOrd="0" presId="urn:microsoft.com/office/officeart/2005/8/layout/chevron1"/>
    <dgm:cxn modelId="{53F41B15-3662-4317-B5CF-8DF2A0E2CA28}" type="presParOf" srcId="{E070291D-4033-433F-BD91-9807D64172E5}" destId="{93F67797-2FE7-4FD0-B52C-5017E24CDD55}" srcOrd="1" destOrd="0" presId="urn:microsoft.com/office/officeart/2005/8/layout/chevron1"/>
    <dgm:cxn modelId="{7C67C5BE-A6D3-4DC6-BCDE-8F1366E04FCE}" type="presParOf" srcId="{E070291D-4033-433F-BD91-9807D64172E5}" destId="{846EEA53-967A-4BDF-9081-267195ECC824}" srcOrd="2" destOrd="0" presId="urn:microsoft.com/office/officeart/2005/8/layout/chevron1"/>
    <dgm:cxn modelId="{C2B1668C-2BBD-41A6-A74F-288FA3FFF514}" type="presParOf" srcId="{E070291D-4033-433F-BD91-9807D64172E5}" destId="{06DC495C-8DE9-4857-B77C-8F5EA7318D6F}" srcOrd="3" destOrd="0" presId="urn:microsoft.com/office/officeart/2005/8/layout/chevron1"/>
    <dgm:cxn modelId="{2E0A3C05-F906-49B4-95EB-00E62F8F3BBE}" type="presParOf" srcId="{E070291D-4033-433F-BD91-9807D64172E5}" destId="{9352A6CE-B967-48C9-8F36-E0FA92A27CB8}" srcOrd="4" destOrd="0" presId="urn:microsoft.com/office/officeart/2005/8/layout/chevron1"/>
    <dgm:cxn modelId="{CBF05CE1-6317-409D-9D66-AB54DAC6AF9A}" type="presParOf" srcId="{E070291D-4033-433F-BD91-9807D64172E5}" destId="{EEDE4671-6F8C-4699-9635-03765E4CB615}" srcOrd="5" destOrd="0" presId="urn:microsoft.com/office/officeart/2005/8/layout/chevron1"/>
    <dgm:cxn modelId="{2CF1D991-C5B4-4764-AFA1-0B24F80E29AE}" type="presParOf" srcId="{E070291D-4033-433F-BD91-9807D64172E5}" destId="{B869D644-0A1A-4D2B-8FA7-5C0965B0898B}" srcOrd="6" destOrd="0" presId="urn:microsoft.com/office/officeart/2005/8/layout/chevron1"/>
    <dgm:cxn modelId="{E3442879-C7AE-420C-A868-EBA5777092A1}" type="presParOf" srcId="{E070291D-4033-433F-BD91-9807D64172E5}" destId="{D9F3AA81-7AE3-4971-B661-AC687DA0E737}" srcOrd="7" destOrd="0" presId="urn:microsoft.com/office/officeart/2005/8/layout/chevron1"/>
    <dgm:cxn modelId="{4DCB896D-C058-4BAB-A88A-5C13F956E9F4}" type="presParOf" srcId="{E070291D-4033-433F-BD91-9807D64172E5}" destId="{BC7F7420-1962-412B-8A0A-A336ED5714EE}" srcOrd="8" destOrd="0" presId="urn:microsoft.com/office/officeart/2005/8/layout/chevron1"/>
    <dgm:cxn modelId="{F88C17BB-A9B9-4174-BC5D-02AEFD4D9C6D}" type="presParOf" srcId="{E070291D-4033-433F-BD91-9807D64172E5}" destId="{07E8AA84-F2FD-49E4-8AA8-0E9DF69301E6}" srcOrd="9" destOrd="0" presId="urn:microsoft.com/office/officeart/2005/8/layout/chevron1"/>
    <dgm:cxn modelId="{F70CF90C-B499-450A-843D-E94C20F0FE24}" type="presParOf" srcId="{E070291D-4033-433F-BD91-9807D64172E5}" destId="{61171394-6C79-4DE5-983A-0A9C98B38165}" srcOrd="10" destOrd="0" presId="urn:microsoft.com/office/officeart/2005/8/layout/chevron1"/>
    <dgm:cxn modelId="{16665008-7610-4B92-BF61-EB556D97E86D}" type="presParOf" srcId="{E070291D-4033-433F-BD91-9807D64172E5}" destId="{4BBA3C50-3F8B-4C98-92F4-5CE53A6C3A3D}" srcOrd="11" destOrd="0" presId="urn:microsoft.com/office/officeart/2005/8/layout/chevron1"/>
    <dgm:cxn modelId="{1DE78031-C740-446F-A68A-3775137975A6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1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FE033C22-CF32-427D-801C-22CD58982981}" type="presOf" srcId="{E6123B5E-DC5F-4E6F-80C5-B7BE23D7E1FA}" destId="{05AEDADD-CF8B-47FD-8B9B-E549ED51C947}" srcOrd="0" destOrd="0" presId="urn:microsoft.com/office/officeart/2005/8/layout/chevron1"/>
    <dgm:cxn modelId="{AAB27935-74F0-45C2-89A2-16F27688CF79}" srcId="{C9FAE0A7-562E-4601-9EE2-1167438957BB}" destId="{E6123B5E-DC5F-4E6F-80C5-B7BE23D7E1FA}" srcOrd="1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2ED6A88-FCDC-4839-96DB-4A3F7FE84350}" type="presOf" srcId="{AF9ABEBD-EEB4-4E8F-99A8-B7D94B1D3362}" destId="{61171394-6C79-4DE5-983A-0A9C98B38165}" srcOrd="0" destOrd="0" presId="urn:microsoft.com/office/officeart/2005/8/layout/chevron1"/>
    <dgm:cxn modelId="{F76C4AAE-ECD7-42FE-8125-57942695825D}" type="presOf" srcId="{EBAE7C97-F2D3-4D5A-9706-A454DE49BB65}" destId="{9352A6CE-B967-48C9-8F36-E0FA92A27CB8}" srcOrd="0" destOrd="0" presId="urn:microsoft.com/office/officeart/2005/8/layout/chevron1"/>
    <dgm:cxn modelId="{B29A76C1-0878-43A9-B822-2ED550FE6F10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64BFA2C6-08CE-4799-8B21-32D505216901}" type="presOf" srcId="{68C449EB-51D5-45B9-AE25-32E9AAD3FF9C}" destId="{49665211-C91A-4287-9510-2BBE008929D2}" srcOrd="0" destOrd="0" presId="urn:microsoft.com/office/officeart/2005/8/layout/chevron1"/>
    <dgm:cxn modelId="{FDC59ADC-E642-40AD-882C-B68B8CAAEDFA}" type="presOf" srcId="{B1D79D1B-1E4A-4227-AE1F-7539AE824DDE}" destId="{B869D644-0A1A-4D2B-8FA7-5C0965B0898B}" srcOrd="0" destOrd="0" presId="urn:microsoft.com/office/officeart/2005/8/layout/chevron1"/>
    <dgm:cxn modelId="{E81262E8-2327-49F8-AE06-E8EFED1FD18A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4E9A4164-5975-4DB4-863C-ACADD7E3B441}" type="presParOf" srcId="{E070291D-4033-433F-BD91-9807D64172E5}" destId="{846EEA53-967A-4BDF-9081-267195ECC824}" srcOrd="0" destOrd="0" presId="urn:microsoft.com/office/officeart/2005/8/layout/chevron1"/>
    <dgm:cxn modelId="{E0F40209-86F7-41C1-BD9D-FCB0B4DF66B3}" type="presParOf" srcId="{E070291D-4033-433F-BD91-9807D64172E5}" destId="{06DC495C-8DE9-4857-B77C-8F5EA7318D6F}" srcOrd="1" destOrd="0" presId="urn:microsoft.com/office/officeart/2005/8/layout/chevron1"/>
    <dgm:cxn modelId="{CCE9B610-D11B-4131-853C-A53B41BC87CE}" type="presParOf" srcId="{E070291D-4033-433F-BD91-9807D64172E5}" destId="{05AEDADD-CF8B-47FD-8B9B-E549ED51C947}" srcOrd="2" destOrd="0" presId="urn:microsoft.com/office/officeart/2005/8/layout/chevron1"/>
    <dgm:cxn modelId="{E2097775-7895-4AE7-B53F-291DAD9B41DB}" type="presParOf" srcId="{E070291D-4033-433F-BD91-9807D64172E5}" destId="{93F67797-2FE7-4FD0-B52C-5017E24CDD55}" srcOrd="3" destOrd="0" presId="urn:microsoft.com/office/officeart/2005/8/layout/chevron1"/>
    <dgm:cxn modelId="{0FFF5637-66B6-4F31-8687-7D5842655C5E}" type="presParOf" srcId="{E070291D-4033-433F-BD91-9807D64172E5}" destId="{9352A6CE-B967-48C9-8F36-E0FA92A27CB8}" srcOrd="4" destOrd="0" presId="urn:microsoft.com/office/officeart/2005/8/layout/chevron1"/>
    <dgm:cxn modelId="{84F9779B-6E43-4528-A325-39043B9FC323}" type="presParOf" srcId="{E070291D-4033-433F-BD91-9807D64172E5}" destId="{EEDE4671-6F8C-4699-9635-03765E4CB615}" srcOrd="5" destOrd="0" presId="urn:microsoft.com/office/officeart/2005/8/layout/chevron1"/>
    <dgm:cxn modelId="{68C806CF-01D4-41D9-8EE4-B7175B68A899}" type="presParOf" srcId="{E070291D-4033-433F-BD91-9807D64172E5}" destId="{B869D644-0A1A-4D2B-8FA7-5C0965B0898B}" srcOrd="6" destOrd="0" presId="urn:microsoft.com/office/officeart/2005/8/layout/chevron1"/>
    <dgm:cxn modelId="{D3101A60-2896-49AE-A8C4-FC4EFB6C0AAB}" type="presParOf" srcId="{E070291D-4033-433F-BD91-9807D64172E5}" destId="{D9F3AA81-7AE3-4971-B661-AC687DA0E737}" srcOrd="7" destOrd="0" presId="urn:microsoft.com/office/officeart/2005/8/layout/chevron1"/>
    <dgm:cxn modelId="{C77B6813-91EC-4E25-85E2-29F305B85317}" type="presParOf" srcId="{E070291D-4033-433F-BD91-9807D64172E5}" destId="{BC7F7420-1962-412B-8A0A-A336ED5714EE}" srcOrd="8" destOrd="0" presId="urn:microsoft.com/office/officeart/2005/8/layout/chevron1"/>
    <dgm:cxn modelId="{2A202778-3FA7-4D31-9279-738CADE0A4C1}" type="presParOf" srcId="{E070291D-4033-433F-BD91-9807D64172E5}" destId="{07E8AA84-F2FD-49E4-8AA8-0E9DF69301E6}" srcOrd="9" destOrd="0" presId="urn:microsoft.com/office/officeart/2005/8/layout/chevron1"/>
    <dgm:cxn modelId="{608158A8-8AEA-4589-AF08-5E17E84D6F4D}" type="presParOf" srcId="{E070291D-4033-433F-BD91-9807D64172E5}" destId="{61171394-6C79-4DE5-983A-0A9C98B38165}" srcOrd="10" destOrd="0" presId="urn:microsoft.com/office/officeart/2005/8/layout/chevron1"/>
    <dgm:cxn modelId="{B55B5364-B23B-4624-AC5B-613A536F70C7}" type="presParOf" srcId="{E070291D-4033-433F-BD91-9807D64172E5}" destId="{4BBA3C50-3F8B-4C98-92F4-5CE53A6C3A3D}" srcOrd="11" destOrd="0" presId="urn:microsoft.com/office/officeart/2005/8/layout/chevron1"/>
    <dgm:cxn modelId="{16A8F9F6-191C-4BF6-ADAB-389776CB742F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9FAE0A7-562E-4601-9EE2-1167438957BB}" type="doc">
      <dgm:prSet loTypeId="urn:microsoft.com/office/officeart/2005/8/layout/chevron1" loCatId="process" qsTypeId="urn:microsoft.com/office/officeart/2005/8/quickstyle/simple1" qsCatId="simple" csTypeId="urn:microsoft.com/office/officeart/2005/8/colors/accent0_3" csCatId="mainScheme" phldr="1"/>
      <dgm:spPr/>
    </dgm:pt>
    <dgm:pt modelId="{AF9ABEBD-EEB4-4E8F-99A8-B7D94B1D3362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C6994B-00D4-4CA4-B61D-0B90AA28D303}" type="par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E85DCDB-7657-40A7-89B1-C0C0E913B491}" type="sibTrans" cxnId="{A9134EF8-9008-4D91-89CA-3DBD974BAC79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BAE7C97-F2D3-4D5A-9706-A454DE49BB65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7C4DE9-56BC-4C52-90D9-A68F6369166D}" type="par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730D8F0E-8E96-4F45-9A1B-C71FFAEF9325}" type="sibTrans" cxnId="{909EAD0E-7EB6-49CE-8C2E-87E8D4647C6D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D89FC41D-8D9A-496C-B3B4-FB26273FA6DD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30946B2-33E4-4BD8-86C2-4493F58C0594}" type="par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C15F24B-AC25-4F7C-9EE9-6F46E519EDE6}" type="sibTrans" cxnId="{CDE08148-B926-4E04-B01E-937C18160CFC}">
      <dgm:prSet/>
      <dgm:spPr/>
      <dgm:t>
        <a:bodyPr/>
        <a:lstStyle/>
        <a:p>
          <a:endParaRPr lang="zh-TW" altLang="en-US" sz="2000">
            <a:solidFill>
              <a:schemeClr val="tx1"/>
            </a:solidFill>
          </a:endParaRPr>
        </a:p>
      </dgm:t>
    </dgm:pt>
    <dgm:pt modelId="{E6123B5E-DC5F-4E6F-80C5-B7BE23D7E1FA}">
      <dgm:prSet phldrT="[文字]" custT="1"/>
      <dgm:spPr>
        <a:solidFill>
          <a:schemeClr val="accent5"/>
        </a:solidFill>
      </dgm:spPr>
      <dgm:t>
        <a:bodyPr/>
        <a:lstStyle/>
        <a:p>
          <a:r>
            <a: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en-US" altLang="zh-TW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16FD8C-3E72-4F0B-928F-1BE40FF0AFCC}" type="par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52F852B3-196E-4C00-A482-A68CF7978D3C}" type="sibTrans" cxnId="{AAB27935-74F0-45C2-89A2-16F27688CF79}">
      <dgm:prSet/>
      <dgm:spPr/>
      <dgm:t>
        <a:bodyPr/>
        <a:lstStyle/>
        <a:p>
          <a:endParaRPr lang="zh-TW" altLang="en-US" sz="2000"/>
        </a:p>
      </dgm:t>
    </dgm:pt>
    <dgm:pt modelId="{68C449EB-51D5-45B9-AE25-32E9AAD3FF9C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61048-B565-417D-976F-231F3BB5E4A6}" type="par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3C6FBD87-DDD5-42E8-BE24-417A565C31EB}" type="sibTrans" cxnId="{FCAFEAC2-BA2B-4AC6-AF7F-3EE2135F8E2F}">
      <dgm:prSet/>
      <dgm:spPr/>
      <dgm:t>
        <a:bodyPr/>
        <a:lstStyle/>
        <a:p>
          <a:endParaRPr lang="zh-TW" altLang="en-US"/>
        </a:p>
      </dgm:t>
    </dgm:pt>
    <dgm:pt modelId="{B1D79D1B-1E4A-4227-AE1F-7539AE824DDE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gm:t>
    </dgm:pt>
    <dgm:pt modelId="{0CCDF54D-0D52-4659-A303-19649BDF7AC3}" type="par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E8373337-350F-4FB0-AE31-96B7B81EFBF5}" type="sibTrans" cxnId="{300C4F44-8B33-4325-BAD8-BF84F64506AE}">
      <dgm:prSet/>
      <dgm:spPr/>
      <dgm:t>
        <a:bodyPr/>
        <a:lstStyle/>
        <a:p>
          <a:endParaRPr lang="zh-TW" altLang="en-US"/>
        </a:p>
      </dgm:t>
    </dgm:pt>
    <dgm:pt modelId="{2815C4FD-513D-4678-A3FB-8CA35A4BF537}">
      <dgm:prSet phldrT="[文字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61930B3-8E20-4357-AFC8-0DF8211C1FE1}" type="par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43D43D4B-2281-4548-A54C-18F72604FD33}" type="sibTrans" cxnId="{92744715-C2AE-4184-B902-F72C7BCA3901}">
      <dgm:prSet/>
      <dgm:spPr/>
      <dgm:t>
        <a:bodyPr/>
        <a:lstStyle/>
        <a:p>
          <a:endParaRPr lang="zh-TW" altLang="en-US"/>
        </a:p>
      </dgm:t>
    </dgm:pt>
    <dgm:pt modelId="{E070291D-4033-433F-BD91-9807D64172E5}" type="pres">
      <dgm:prSet presAssocID="{C9FAE0A7-562E-4601-9EE2-1167438957BB}" presName="Name0" presStyleCnt="0">
        <dgm:presLayoutVars>
          <dgm:dir/>
          <dgm:animLvl val="lvl"/>
          <dgm:resizeHandles val="exact"/>
        </dgm:presLayoutVars>
      </dgm:prSet>
      <dgm:spPr/>
    </dgm:pt>
    <dgm:pt modelId="{846EEA53-967A-4BDF-9081-267195ECC824}" type="pres">
      <dgm:prSet presAssocID="{2815C4FD-513D-4678-A3FB-8CA35A4BF537}" presName="parTxOnly" presStyleLbl="node1" presStyleIdx="0" presStyleCnt="7" custScaleY="50212">
        <dgm:presLayoutVars>
          <dgm:chMax val="0"/>
          <dgm:chPref val="0"/>
          <dgm:bulletEnabled val="1"/>
        </dgm:presLayoutVars>
      </dgm:prSet>
      <dgm:spPr/>
    </dgm:pt>
    <dgm:pt modelId="{06DC495C-8DE9-4857-B77C-8F5EA7318D6F}" type="pres">
      <dgm:prSet presAssocID="{43D43D4B-2281-4548-A54C-18F72604FD33}" presName="parTxOnlySpace" presStyleCnt="0"/>
      <dgm:spPr/>
    </dgm:pt>
    <dgm:pt modelId="{05AEDADD-CF8B-47FD-8B9B-E549ED51C947}" type="pres">
      <dgm:prSet presAssocID="{E6123B5E-DC5F-4E6F-80C5-B7BE23D7E1FA}" presName="parTxOnly" presStyleLbl="node1" presStyleIdx="1" presStyleCnt="7" custScaleX="151621" custScaleY="76257">
        <dgm:presLayoutVars>
          <dgm:chMax val="0"/>
          <dgm:chPref val="0"/>
          <dgm:bulletEnabled val="1"/>
        </dgm:presLayoutVars>
      </dgm:prSet>
      <dgm:spPr/>
    </dgm:pt>
    <dgm:pt modelId="{93F67797-2FE7-4FD0-B52C-5017E24CDD55}" type="pres">
      <dgm:prSet presAssocID="{52F852B3-196E-4C00-A482-A68CF7978D3C}" presName="parTxOnlySpace" presStyleCnt="0"/>
      <dgm:spPr/>
    </dgm:pt>
    <dgm:pt modelId="{9352A6CE-B967-48C9-8F36-E0FA92A27CB8}" type="pres">
      <dgm:prSet presAssocID="{EBAE7C97-F2D3-4D5A-9706-A454DE49BB65}" presName="parTxOnly" presStyleLbl="node1" presStyleIdx="2" presStyleCnt="7" custScaleY="50212">
        <dgm:presLayoutVars>
          <dgm:chMax val="0"/>
          <dgm:chPref val="0"/>
          <dgm:bulletEnabled val="1"/>
        </dgm:presLayoutVars>
      </dgm:prSet>
      <dgm:spPr/>
    </dgm:pt>
    <dgm:pt modelId="{EEDE4671-6F8C-4699-9635-03765E4CB615}" type="pres">
      <dgm:prSet presAssocID="{730D8F0E-8E96-4F45-9A1B-C71FFAEF9325}" presName="parTxOnlySpace" presStyleCnt="0"/>
      <dgm:spPr/>
    </dgm:pt>
    <dgm:pt modelId="{B869D644-0A1A-4D2B-8FA7-5C0965B0898B}" type="pres">
      <dgm:prSet presAssocID="{B1D79D1B-1E4A-4227-AE1F-7539AE824DDE}" presName="parTxOnly" presStyleLbl="node1" presStyleIdx="3" presStyleCnt="7" custScaleY="50212">
        <dgm:presLayoutVars>
          <dgm:chMax val="0"/>
          <dgm:chPref val="0"/>
          <dgm:bulletEnabled val="1"/>
        </dgm:presLayoutVars>
      </dgm:prSet>
      <dgm:spPr/>
    </dgm:pt>
    <dgm:pt modelId="{D9F3AA81-7AE3-4971-B661-AC687DA0E737}" type="pres">
      <dgm:prSet presAssocID="{E8373337-350F-4FB0-AE31-96B7B81EFBF5}" presName="parTxOnlySpace" presStyleCnt="0"/>
      <dgm:spPr/>
    </dgm:pt>
    <dgm:pt modelId="{BC7F7420-1962-412B-8A0A-A336ED5714EE}" type="pres">
      <dgm:prSet presAssocID="{D89FC41D-8D9A-496C-B3B4-FB26273FA6DD}" presName="parTxOnly" presStyleLbl="node1" presStyleIdx="4" presStyleCnt="7" custScaleY="50212">
        <dgm:presLayoutVars>
          <dgm:chMax val="0"/>
          <dgm:chPref val="0"/>
          <dgm:bulletEnabled val="1"/>
        </dgm:presLayoutVars>
      </dgm:prSet>
      <dgm:spPr/>
    </dgm:pt>
    <dgm:pt modelId="{07E8AA84-F2FD-49E4-8AA8-0E9DF69301E6}" type="pres">
      <dgm:prSet presAssocID="{EC15F24B-AC25-4F7C-9EE9-6F46E519EDE6}" presName="parTxOnlySpace" presStyleCnt="0"/>
      <dgm:spPr/>
    </dgm:pt>
    <dgm:pt modelId="{61171394-6C79-4DE5-983A-0A9C98B38165}" type="pres">
      <dgm:prSet presAssocID="{AF9ABEBD-EEB4-4E8F-99A8-B7D94B1D3362}" presName="parTxOnly" presStyleLbl="node1" presStyleIdx="5" presStyleCnt="7" custScaleY="50212">
        <dgm:presLayoutVars>
          <dgm:chMax val="0"/>
          <dgm:chPref val="0"/>
          <dgm:bulletEnabled val="1"/>
        </dgm:presLayoutVars>
      </dgm:prSet>
      <dgm:spPr/>
    </dgm:pt>
    <dgm:pt modelId="{4BBA3C50-3F8B-4C98-92F4-5CE53A6C3A3D}" type="pres">
      <dgm:prSet presAssocID="{DE85DCDB-7657-40A7-89B1-C0C0E913B491}" presName="parTxOnlySpace" presStyleCnt="0"/>
      <dgm:spPr/>
    </dgm:pt>
    <dgm:pt modelId="{49665211-C91A-4287-9510-2BBE008929D2}" type="pres">
      <dgm:prSet presAssocID="{68C449EB-51D5-45B9-AE25-32E9AAD3FF9C}" presName="parTxOnly" presStyleLbl="node1" presStyleIdx="6" presStyleCnt="7" custScaleY="50212">
        <dgm:presLayoutVars>
          <dgm:chMax val="0"/>
          <dgm:chPref val="0"/>
          <dgm:bulletEnabled val="1"/>
        </dgm:presLayoutVars>
      </dgm:prSet>
      <dgm:spPr/>
    </dgm:pt>
  </dgm:ptLst>
  <dgm:cxnLst>
    <dgm:cxn modelId="{909EAD0E-7EB6-49CE-8C2E-87E8D4647C6D}" srcId="{C9FAE0A7-562E-4601-9EE2-1167438957BB}" destId="{EBAE7C97-F2D3-4D5A-9706-A454DE49BB65}" srcOrd="2" destOrd="0" parTransId="{977C4DE9-56BC-4C52-90D9-A68F6369166D}" sibTransId="{730D8F0E-8E96-4F45-9A1B-C71FFAEF9325}"/>
    <dgm:cxn modelId="{92744715-C2AE-4184-B902-F72C7BCA3901}" srcId="{C9FAE0A7-562E-4601-9EE2-1167438957BB}" destId="{2815C4FD-513D-4678-A3FB-8CA35A4BF537}" srcOrd="0" destOrd="0" parTransId="{661930B3-8E20-4357-AFC8-0DF8211C1FE1}" sibTransId="{43D43D4B-2281-4548-A54C-18F72604FD33}"/>
    <dgm:cxn modelId="{FE033C22-CF32-427D-801C-22CD58982981}" type="presOf" srcId="{E6123B5E-DC5F-4E6F-80C5-B7BE23D7E1FA}" destId="{05AEDADD-CF8B-47FD-8B9B-E549ED51C947}" srcOrd="0" destOrd="0" presId="urn:microsoft.com/office/officeart/2005/8/layout/chevron1"/>
    <dgm:cxn modelId="{AAB27935-74F0-45C2-89A2-16F27688CF79}" srcId="{C9FAE0A7-562E-4601-9EE2-1167438957BB}" destId="{E6123B5E-DC5F-4E6F-80C5-B7BE23D7E1FA}" srcOrd="1" destOrd="0" parTransId="{CC16FD8C-3E72-4F0B-928F-1BE40FF0AFCC}" sibTransId="{52F852B3-196E-4C00-A482-A68CF7978D3C}"/>
    <dgm:cxn modelId="{1D142738-DF4D-4B73-A055-A19F3DBA1BA3}" type="presOf" srcId="{C9FAE0A7-562E-4601-9EE2-1167438957BB}" destId="{E070291D-4033-433F-BD91-9807D64172E5}" srcOrd="0" destOrd="0" presId="urn:microsoft.com/office/officeart/2005/8/layout/chevron1"/>
    <dgm:cxn modelId="{300C4F44-8B33-4325-BAD8-BF84F64506AE}" srcId="{C9FAE0A7-562E-4601-9EE2-1167438957BB}" destId="{B1D79D1B-1E4A-4227-AE1F-7539AE824DDE}" srcOrd="3" destOrd="0" parTransId="{0CCDF54D-0D52-4659-A303-19649BDF7AC3}" sibTransId="{E8373337-350F-4FB0-AE31-96B7B81EFBF5}"/>
    <dgm:cxn modelId="{CDE08148-B926-4E04-B01E-937C18160CFC}" srcId="{C9FAE0A7-562E-4601-9EE2-1167438957BB}" destId="{D89FC41D-8D9A-496C-B3B4-FB26273FA6DD}" srcOrd="4" destOrd="0" parTransId="{230946B2-33E4-4BD8-86C2-4493F58C0594}" sibTransId="{EC15F24B-AC25-4F7C-9EE9-6F46E519EDE6}"/>
    <dgm:cxn modelId="{42ED6A88-FCDC-4839-96DB-4A3F7FE84350}" type="presOf" srcId="{AF9ABEBD-EEB4-4E8F-99A8-B7D94B1D3362}" destId="{61171394-6C79-4DE5-983A-0A9C98B38165}" srcOrd="0" destOrd="0" presId="urn:microsoft.com/office/officeart/2005/8/layout/chevron1"/>
    <dgm:cxn modelId="{F76C4AAE-ECD7-42FE-8125-57942695825D}" type="presOf" srcId="{EBAE7C97-F2D3-4D5A-9706-A454DE49BB65}" destId="{9352A6CE-B967-48C9-8F36-E0FA92A27CB8}" srcOrd="0" destOrd="0" presId="urn:microsoft.com/office/officeart/2005/8/layout/chevron1"/>
    <dgm:cxn modelId="{B29A76C1-0878-43A9-B822-2ED550FE6F10}" type="presOf" srcId="{D89FC41D-8D9A-496C-B3B4-FB26273FA6DD}" destId="{BC7F7420-1962-412B-8A0A-A336ED5714EE}" srcOrd="0" destOrd="0" presId="urn:microsoft.com/office/officeart/2005/8/layout/chevron1"/>
    <dgm:cxn modelId="{FCAFEAC2-BA2B-4AC6-AF7F-3EE2135F8E2F}" srcId="{C9FAE0A7-562E-4601-9EE2-1167438957BB}" destId="{68C449EB-51D5-45B9-AE25-32E9AAD3FF9C}" srcOrd="6" destOrd="0" parTransId="{4E861048-B565-417D-976F-231F3BB5E4A6}" sibTransId="{3C6FBD87-DDD5-42E8-BE24-417A565C31EB}"/>
    <dgm:cxn modelId="{64BFA2C6-08CE-4799-8B21-32D505216901}" type="presOf" srcId="{68C449EB-51D5-45B9-AE25-32E9AAD3FF9C}" destId="{49665211-C91A-4287-9510-2BBE008929D2}" srcOrd="0" destOrd="0" presId="urn:microsoft.com/office/officeart/2005/8/layout/chevron1"/>
    <dgm:cxn modelId="{FDC59ADC-E642-40AD-882C-B68B8CAAEDFA}" type="presOf" srcId="{B1D79D1B-1E4A-4227-AE1F-7539AE824DDE}" destId="{B869D644-0A1A-4D2B-8FA7-5C0965B0898B}" srcOrd="0" destOrd="0" presId="urn:microsoft.com/office/officeart/2005/8/layout/chevron1"/>
    <dgm:cxn modelId="{E81262E8-2327-49F8-AE06-E8EFED1FD18A}" type="presOf" srcId="{2815C4FD-513D-4678-A3FB-8CA35A4BF537}" destId="{846EEA53-967A-4BDF-9081-267195ECC824}" srcOrd="0" destOrd="0" presId="urn:microsoft.com/office/officeart/2005/8/layout/chevron1"/>
    <dgm:cxn modelId="{A9134EF8-9008-4D91-89CA-3DBD974BAC79}" srcId="{C9FAE0A7-562E-4601-9EE2-1167438957BB}" destId="{AF9ABEBD-EEB4-4E8F-99A8-B7D94B1D3362}" srcOrd="5" destOrd="0" parTransId="{25C6994B-00D4-4CA4-B61D-0B90AA28D303}" sibTransId="{DE85DCDB-7657-40A7-89B1-C0C0E913B491}"/>
    <dgm:cxn modelId="{4E9A4164-5975-4DB4-863C-ACADD7E3B441}" type="presParOf" srcId="{E070291D-4033-433F-BD91-9807D64172E5}" destId="{846EEA53-967A-4BDF-9081-267195ECC824}" srcOrd="0" destOrd="0" presId="urn:microsoft.com/office/officeart/2005/8/layout/chevron1"/>
    <dgm:cxn modelId="{E0F40209-86F7-41C1-BD9D-FCB0B4DF66B3}" type="presParOf" srcId="{E070291D-4033-433F-BD91-9807D64172E5}" destId="{06DC495C-8DE9-4857-B77C-8F5EA7318D6F}" srcOrd="1" destOrd="0" presId="urn:microsoft.com/office/officeart/2005/8/layout/chevron1"/>
    <dgm:cxn modelId="{CCE9B610-D11B-4131-853C-A53B41BC87CE}" type="presParOf" srcId="{E070291D-4033-433F-BD91-9807D64172E5}" destId="{05AEDADD-CF8B-47FD-8B9B-E549ED51C947}" srcOrd="2" destOrd="0" presId="urn:microsoft.com/office/officeart/2005/8/layout/chevron1"/>
    <dgm:cxn modelId="{E2097775-7895-4AE7-B53F-291DAD9B41DB}" type="presParOf" srcId="{E070291D-4033-433F-BD91-9807D64172E5}" destId="{93F67797-2FE7-4FD0-B52C-5017E24CDD55}" srcOrd="3" destOrd="0" presId="urn:microsoft.com/office/officeart/2005/8/layout/chevron1"/>
    <dgm:cxn modelId="{0FFF5637-66B6-4F31-8687-7D5842655C5E}" type="presParOf" srcId="{E070291D-4033-433F-BD91-9807D64172E5}" destId="{9352A6CE-B967-48C9-8F36-E0FA92A27CB8}" srcOrd="4" destOrd="0" presId="urn:microsoft.com/office/officeart/2005/8/layout/chevron1"/>
    <dgm:cxn modelId="{84F9779B-6E43-4528-A325-39043B9FC323}" type="presParOf" srcId="{E070291D-4033-433F-BD91-9807D64172E5}" destId="{EEDE4671-6F8C-4699-9635-03765E4CB615}" srcOrd="5" destOrd="0" presId="urn:microsoft.com/office/officeart/2005/8/layout/chevron1"/>
    <dgm:cxn modelId="{68C806CF-01D4-41D9-8EE4-B7175B68A899}" type="presParOf" srcId="{E070291D-4033-433F-BD91-9807D64172E5}" destId="{B869D644-0A1A-4D2B-8FA7-5C0965B0898B}" srcOrd="6" destOrd="0" presId="urn:microsoft.com/office/officeart/2005/8/layout/chevron1"/>
    <dgm:cxn modelId="{D3101A60-2896-49AE-A8C4-FC4EFB6C0AAB}" type="presParOf" srcId="{E070291D-4033-433F-BD91-9807D64172E5}" destId="{D9F3AA81-7AE3-4971-B661-AC687DA0E737}" srcOrd="7" destOrd="0" presId="urn:microsoft.com/office/officeart/2005/8/layout/chevron1"/>
    <dgm:cxn modelId="{C77B6813-91EC-4E25-85E2-29F305B85317}" type="presParOf" srcId="{E070291D-4033-433F-BD91-9807D64172E5}" destId="{BC7F7420-1962-412B-8A0A-A336ED5714EE}" srcOrd="8" destOrd="0" presId="urn:microsoft.com/office/officeart/2005/8/layout/chevron1"/>
    <dgm:cxn modelId="{2A202778-3FA7-4D31-9279-738CADE0A4C1}" type="presParOf" srcId="{E070291D-4033-433F-BD91-9807D64172E5}" destId="{07E8AA84-F2FD-49E4-8AA8-0E9DF69301E6}" srcOrd="9" destOrd="0" presId="urn:microsoft.com/office/officeart/2005/8/layout/chevron1"/>
    <dgm:cxn modelId="{608158A8-8AEA-4589-AF08-5E17E84D6F4D}" type="presParOf" srcId="{E070291D-4033-433F-BD91-9807D64172E5}" destId="{61171394-6C79-4DE5-983A-0A9C98B38165}" srcOrd="10" destOrd="0" presId="urn:microsoft.com/office/officeart/2005/8/layout/chevron1"/>
    <dgm:cxn modelId="{B55B5364-B23B-4624-AC5B-613A536F70C7}" type="presParOf" srcId="{E070291D-4033-433F-BD91-9807D64172E5}" destId="{4BBA3C50-3F8B-4C98-92F4-5CE53A6C3A3D}" srcOrd="11" destOrd="0" presId="urn:microsoft.com/office/officeart/2005/8/layout/chevron1"/>
    <dgm:cxn modelId="{16A8F9F6-191C-4BF6-ADAB-389776CB742F}" type="presParOf" srcId="{E070291D-4033-433F-BD91-9807D64172E5}" destId="{49665211-C91A-4287-9510-2BBE008929D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EDADD-CF8B-47FD-8B9B-E549ED51C947}">
      <dsp:nvSpPr>
        <dsp:cNvPr id="0" name=""/>
        <dsp:cNvSpPr/>
      </dsp:nvSpPr>
      <dsp:spPr>
        <a:xfrm>
          <a:off x="2114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0179" y="121935"/>
        <a:ext cx="1890580" cy="476129"/>
      </dsp:txXfrm>
    </dsp:sp>
    <dsp:sp modelId="{846EEA53-967A-4BDF-9081-267195ECC824}">
      <dsp:nvSpPr>
        <dsp:cNvPr id="0" name=""/>
        <dsp:cNvSpPr/>
      </dsp:nvSpPr>
      <dsp:spPr>
        <a:xfrm>
          <a:off x="221272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69485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1406957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45022" y="121935"/>
        <a:ext cx="1890580" cy="476129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1406957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45022" y="121935"/>
        <a:ext cx="1890580" cy="476129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1406957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45022" y="121935"/>
        <a:ext cx="1890580" cy="476129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EDADD-CF8B-47FD-8B9B-E549ED51C947}">
      <dsp:nvSpPr>
        <dsp:cNvPr id="0" name=""/>
        <dsp:cNvSpPr/>
      </dsp:nvSpPr>
      <dsp:spPr>
        <a:xfrm>
          <a:off x="2114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0179" y="121935"/>
        <a:ext cx="1890580" cy="476129"/>
      </dsp:txXfrm>
    </dsp:sp>
    <dsp:sp modelId="{846EEA53-967A-4BDF-9081-267195ECC824}">
      <dsp:nvSpPr>
        <dsp:cNvPr id="0" name=""/>
        <dsp:cNvSpPr/>
      </dsp:nvSpPr>
      <dsp:spPr>
        <a:xfrm>
          <a:off x="221272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69485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EDADD-CF8B-47FD-8B9B-E549ED51C947}">
      <dsp:nvSpPr>
        <dsp:cNvPr id="0" name=""/>
        <dsp:cNvSpPr/>
      </dsp:nvSpPr>
      <dsp:spPr>
        <a:xfrm>
          <a:off x="2114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0179" y="121935"/>
        <a:ext cx="1890580" cy="476129"/>
      </dsp:txXfrm>
    </dsp:sp>
    <dsp:sp modelId="{846EEA53-967A-4BDF-9081-267195ECC824}">
      <dsp:nvSpPr>
        <dsp:cNvPr id="0" name=""/>
        <dsp:cNvSpPr/>
      </dsp:nvSpPr>
      <dsp:spPr>
        <a:xfrm>
          <a:off x="221272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69485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2811801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49866" y="121935"/>
        <a:ext cx="1890580" cy="476129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EDADD-CF8B-47FD-8B9B-E549ED51C947}">
      <dsp:nvSpPr>
        <dsp:cNvPr id="0" name=""/>
        <dsp:cNvSpPr/>
      </dsp:nvSpPr>
      <dsp:spPr>
        <a:xfrm>
          <a:off x="2114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0179" y="121935"/>
        <a:ext cx="1890580" cy="476129"/>
      </dsp:txXfrm>
    </dsp:sp>
    <dsp:sp modelId="{846EEA53-967A-4BDF-9081-267195ECC824}">
      <dsp:nvSpPr>
        <dsp:cNvPr id="0" name=""/>
        <dsp:cNvSpPr/>
      </dsp:nvSpPr>
      <dsp:spPr>
        <a:xfrm>
          <a:off x="221272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69485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EDADD-CF8B-47FD-8B9B-E549ED51C947}">
      <dsp:nvSpPr>
        <dsp:cNvPr id="0" name=""/>
        <dsp:cNvSpPr/>
      </dsp:nvSpPr>
      <dsp:spPr>
        <a:xfrm>
          <a:off x="2114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0179" y="121935"/>
        <a:ext cx="1890580" cy="476129"/>
      </dsp:txXfrm>
    </dsp:sp>
    <dsp:sp modelId="{846EEA53-967A-4BDF-9081-267195ECC824}">
      <dsp:nvSpPr>
        <dsp:cNvPr id="0" name=""/>
        <dsp:cNvSpPr/>
      </dsp:nvSpPr>
      <dsp:spPr>
        <a:xfrm>
          <a:off x="221272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69485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4216645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454710" y="121935"/>
        <a:ext cx="1890580" cy="476129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5621489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59554" y="121935"/>
        <a:ext cx="1890580" cy="476129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73401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5621489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59554" y="121935"/>
        <a:ext cx="1890580" cy="476129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373401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5621489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59554" y="121935"/>
        <a:ext cx="1890580" cy="476129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5621489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59554" y="121935"/>
        <a:ext cx="1890580" cy="476129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5621489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59554" y="121935"/>
        <a:ext cx="1890580" cy="476129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EDADD-CF8B-47FD-8B9B-E549ED51C947}">
      <dsp:nvSpPr>
        <dsp:cNvPr id="0" name=""/>
        <dsp:cNvSpPr/>
      </dsp:nvSpPr>
      <dsp:spPr>
        <a:xfrm>
          <a:off x="2114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0179" y="121935"/>
        <a:ext cx="1890580" cy="476129"/>
      </dsp:txXfrm>
    </dsp:sp>
    <dsp:sp modelId="{846EEA53-967A-4BDF-9081-267195ECC824}">
      <dsp:nvSpPr>
        <dsp:cNvPr id="0" name=""/>
        <dsp:cNvSpPr/>
      </dsp:nvSpPr>
      <dsp:spPr>
        <a:xfrm>
          <a:off x="221272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69485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5621489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59554" y="121935"/>
        <a:ext cx="1890580" cy="476129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5621489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59554" y="121935"/>
        <a:ext cx="1890580" cy="476129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5621489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59554" y="121935"/>
        <a:ext cx="1890580" cy="476129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562148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78245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7026332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64397" y="121935"/>
        <a:ext cx="1890580" cy="476129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562148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78245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7026332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64397" y="121935"/>
        <a:ext cx="1890580" cy="476129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562148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78245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7026332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64397" y="121935"/>
        <a:ext cx="1890580" cy="476129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562148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78245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7026332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64397" y="121935"/>
        <a:ext cx="1890580" cy="476129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562148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78245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7026332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264397" y="121935"/>
        <a:ext cx="1890580" cy="476129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140695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3713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2811801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68557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4216645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4373401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562148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78245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7026332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183088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8431176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未來展望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8669241" y="121935"/>
        <a:ext cx="1890580" cy="4761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AEDADD-CF8B-47FD-8B9B-E549ED51C947}">
      <dsp:nvSpPr>
        <dsp:cNvPr id="0" name=""/>
        <dsp:cNvSpPr/>
      </dsp:nvSpPr>
      <dsp:spPr>
        <a:xfrm>
          <a:off x="2114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0179" y="121935"/>
        <a:ext cx="1890580" cy="476129"/>
      </dsp:txXfrm>
    </dsp:sp>
    <dsp:sp modelId="{846EEA53-967A-4BDF-9081-267195ECC824}">
      <dsp:nvSpPr>
        <dsp:cNvPr id="0" name=""/>
        <dsp:cNvSpPr/>
      </dsp:nvSpPr>
      <dsp:spPr>
        <a:xfrm>
          <a:off x="2212729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69485" y="203244"/>
        <a:ext cx="1247426" cy="313511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人臉識別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1406957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45022" y="121935"/>
        <a:ext cx="1890580" cy="476129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EEA53-967A-4BDF-9081-267195ECC824}">
      <dsp:nvSpPr>
        <dsp:cNvPr id="0" name=""/>
        <dsp:cNvSpPr/>
      </dsp:nvSpPr>
      <dsp:spPr>
        <a:xfrm>
          <a:off x="211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專題引言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8870" y="203244"/>
        <a:ext cx="1247426" cy="313511"/>
      </dsp:txXfrm>
    </dsp:sp>
    <dsp:sp modelId="{05AEDADD-CF8B-47FD-8B9B-E549ED51C947}">
      <dsp:nvSpPr>
        <dsp:cNvPr id="0" name=""/>
        <dsp:cNvSpPr/>
      </dsp:nvSpPr>
      <dsp:spPr>
        <a:xfrm>
          <a:off x="1406957" y="121935"/>
          <a:ext cx="2366709" cy="476129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資料搜集</a:t>
          </a:r>
          <a:endParaRPr lang="en-US" altLang="zh-TW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45022" y="121935"/>
        <a:ext cx="1890580" cy="476129"/>
      </dsp:txXfrm>
    </dsp:sp>
    <dsp:sp modelId="{9352A6CE-B967-48C9-8F36-E0FA92A27CB8}">
      <dsp:nvSpPr>
        <dsp:cNvPr id="0" name=""/>
        <dsp:cNvSpPr/>
      </dsp:nvSpPr>
      <dsp:spPr>
        <a:xfrm>
          <a:off x="3617573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模型建立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774329" y="203244"/>
        <a:ext cx="1247426" cy="313511"/>
      </dsp:txXfrm>
    </dsp:sp>
    <dsp:sp modelId="{B869D644-0A1A-4D2B-8FA7-5C0965B0898B}">
      <dsp:nvSpPr>
        <dsp:cNvPr id="0" name=""/>
        <dsp:cNvSpPr/>
      </dsp:nvSpPr>
      <dsp:spPr>
        <a:xfrm>
          <a:off x="5022417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人臉</a:t>
          </a: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辨識</a:t>
          </a:r>
        </a:p>
      </dsp:txBody>
      <dsp:txXfrm>
        <a:off x="5179173" y="203244"/>
        <a:ext cx="1247426" cy="313511"/>
      </dsp:txXfrm>
    </dsp:sp>
    <dsp:sp modelId="{BC7F7420-1962-412B-8A0A-A336ED5714EE}">
      <dsp:nvSpPr>
        <dsp:cNvPr id="0" name=""/>
        <dsp:cNvSpPr/>
      </dsp:nvSpPr>
      <dsp:spPr>
        <a:xfrm>
          <a:off x="6427260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資料串接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584016" y="203244"/>
        <a:ext cx="1247426" cy="313511"/>
      </dsp:txXfrm>
    </dsp:sp>
    <dsp:sp modelId="{61171394-6C79-4DE5-983A-0A9C98B38165}">
      <dsp:nvSpPr>
        <dsp:cNvPr id="0" name=""/>
        <dsp:cNvSpPr/>
      </dsp:nvSpPr>
      <dsp:spPr>
        <a:xfrm>
          <a:off x="7832104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應用部署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988860" y="203244"/>
        <a:ext cx="1247426" cy="313511"/>
      </dsp:txXfrm>
    </dsp:sp>
    <dsp:sp modelId="{49665211-C91A-4287-9510-2BBE008929D2}">
      <dsp:nvSpPr>
        <dsp:cNvPr id="0" name=""/>
        <dsp:cNvSpPr/>
      </dsp:nvSpPr>
      <dsp:spPr>
        <a:xfrm>
          <a:off x="9236948" y="203244"/>
          <a:ext cx="1560937" cy="313511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未來</a:t>
          </a:r>
          <a:r>
            <a:rPr lang="zh-CN" altLang="en-US" sz="20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展望</a:t>
          </a:r>
          <a:endParaRPr lang="zh-TW" altLang="en-US" sz="20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9393704" y="203244"/>
        <a:ext cx="1247426" cy="313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5A037-BCD1-4D52-A534-7861AB4DAC00}" type="datetimeFigureOut">
              <a:rPr lang="zh-CN" altLang="en-US" smtClean="0"/>
              <a:t>2022/1/2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39E68-48CC-45C1-A51A-2ED1BA43CF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9751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638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0227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您好，我是廖翊傑，介紹完系統架構，接下來我們將介紹如何蒐集、處理資料。</a:t>
            </a:r>
            <a:endParaRPr lang="zh-TW" altLang="en-US" sz="1200" dirty="0"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4247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我們隨機挑選民眾填寫問卷，內容為對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及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的電影，給予一到五分評比，一為最不推薦，五為最推薦。</a:t>
            </a:r>
            <a:r>
              <a:rPr lang="zh-TW" altLang="en-US" sz="2000" b="0" strike="noStrike" spc="-1" dirty="0">
                <a:effectLst/>
                <a:latin typeface="Arial"/>
                <a:ea typeface="Microsoft JhengHei UI" panose="020B0604030504040204" pitchFamily="34" charset="-120"/>
              </a:rPr>
              <a:t>最終搜集到的有效樣本數為</a:t>
            </a:r>
            <a:r>
              <a:rPr lang="en-US" altLang="zh-TW" sz="2000" b="0" strike="noStrike" spc="-1" dirty="0">
                <a:effectLst/>
                <a:latin typeface="Arial"/>
                <a:ea typeface="Microsoft JhengHei UI" panose="020B0604030504040204" pitchFamily="34" charset="-120"/>
              </a:rPr>
              <a:t>150</a:t>
            </a:r>
            <a:r>
              <a:rPr lang="zh-TW" altLang="en-US" sz="2000" b="0" strike="noStrike" spc="-1" dirty="0">
                <a:effectLst/>
                <a:latin typeface="Arial"/>
                <a:ea typeface="Microsoft JhengHei UI" panose="020B0604030504040204" pitchFamily="34" charset="-120"/>
              </a:rPr>
              <a:t>筆，男性與女性的比例為</a:t>
            </a:r>
            <a:r>
              <a:rPr lang="en-US" altLang="zh-TW" sz="2000" b="0" strike="noStrike" spc="-1" dirty="0">
                <a:effectLst/>
                <a:latin typeface="Arial"/>
                <a:ea typeface="Microsoft JhengHei UI" panose="020B0604030504040204" pitchFamily="34" charset="-120"/>
              </a:rPr>
              <a:t>3</a:t>
            </a:r>
            <a:r>
              <a:rPr lang="zh-TW" altLang="en-US" sz="2000" b="0" strike="noStrike" spc="-1" dirty="0">
                <a:effectLst/>
                <a:latin typeface="Arial"/>
                <a:ea typeface="Microsoft JhengHei UI" panose="020B0604030504040204" pitchFamily="34" charset="-120"/>
              </a:rPr>
              <a:t>比</a:t>
            </a:r>
            <a:r>
              <a:rPr lang="en-US" altLang="zh-TW" sz="2000" b="0" strike="noStrike" spc="-1" dirty="0">
                <a:effectLst/>
                <a:latin typeface="Arial"/>
                <a:ea typeface="Microsoft JhengHei UI" panose="020B0604030504040204" pitchFamily="34" charset="-120"/>
              </a:rPr>
              <a:t>7</a:t>
            </a:r>
            <a:r>
              <a:rPr lang="zh-TW" altLang="en-US" sz="2000" b="0" strike="noStrike" spc="-1" dirty="0">
                <a:effectLst/>
                <a:latin typeface="Arial"/>
                <a:ea typeface="Microsoft JhengHei UI" panose="020B0604030504040204" pitchFamily="34" charset="-120"/>
              </a:rPr>
              <a:t>。從長條圖可見，填寫問卷的年齡層，</a:t>
            </a:r>
            <a:r>
              <a:rPr lang="en-US" altLang="zh-TW" sz="2000" b="0" strike="noStrike" spc="-1" dirty="0">
                <a:effectLst/>
                <a:latin typeface="Arial"/>
                <a:ea typeface="Microsoft JhengHei UI" panose="020B0604030504040204" pitchFamily="34" charset="-120"/>
              </a:rPr>
              <a:t>20</a:t>
            </a:r>
            <a:r>
              <a:rPr lang="zh-TW" altLang="en-US" sz="2000" b="0" strike="noStrike" spc="-1" dirty="0">
                <a:effectLst/>
                <a:latin typeface="Arial"/>
                <a:ea typeface="Microsoft JhengHei UI" panose="020B0604030504040204" pitchFamily="34" charset="-120"/>
              </a:rPr>
              <a:t>到</a:t>
            </a:r>
            <a:r>
              <a:rPr lang="en-US" altLang="zh-TW" sz="2000" b="0" strike="noStrike" spc="-1" dirty="0">
                <a:effectLst/>
                <a:latin typeface="Arial"/>
                <a:ea typeface="Microsoft JhengHei UI" panose="020B0604030504040204" pitchFamily="34" charset="-120"/>
              </a:rPr>
              <a:t>30</a:t>
            </a:r>
            <a:r>
              <a:rPr lang="zh-TW" altLang="en-US" sz="2000" b="0" strike="noStrike" spc="-1" dirty="0">
                <a:effectLst/>
                <a:latin typeface="Arial"/>
                <a:ea typeface="Microsoft JhengHei UI" panose="020B0604030504040204" pitchFamily="34" charset="-120"/>
              </a:rPr>
              <a:t>歲的人數最多，與台灣目前消費的年齡層大致符合。</a:t>
            </a:r>
            <a:endParaRPr lang="zh-TW" altLang="en-US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2F23A1D5-ABA4-42B3-912D-55177A91120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6258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1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為了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AI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模型功能的實現，我們需要訓練用的資料。 首先，我們使用爬蟲程式，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Yahoo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電影上的各項資訊包含電影名稱、類型、上映日期、電影海報、預告片、網友評論。總計爬取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140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部電影，和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3112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筆網友評論。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PTT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與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DCARD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電影版，則會爬取上映近三十天的討論話題，總計資料量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289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筆。爬蟲完的檔案，會直接保存在雲端硬碟中，方便之後的模型訓練。</a:t>
            </a:r>
            <a:endParaRPr lang="zh-TW" altLang="en-US" sz="1800" dirty="0">
              <a:effectLst/>
              <a:latin typeface="Arial" panose="020B0604020202020204" pitchFamily="34" charset="0"/>
            </a:endParaRP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14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A0902EA-F463-4118-A7B4-B4009D2397F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392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 err="1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dcard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爬蟲時，版本更新，時間位置更動，版本更新後，</a:t>
            </a:r>
            <a:r>
              <a:rPr lang="zh-CN" alt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先爬取電影超鏈接</a:t>
            </a:r>
            <a:r>
              <a:rPr lang="zh-TW" alt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CN" alt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再</a:t>
            </a:r>
            <a:r>
              <a:rPr lang="zh-TW" alt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獲取資訊。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338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256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a3e588e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a3e588e78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為了確保電影的即時性，首先利用我們在本地端建立的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docker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環境，運行爬蟲程式，讓程式至網站爬取所需的資料，再分別存入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CSV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文件中。封裝後透過用戶名稱、密碼更新至</a:t>
            </a:r>
            <a:r>
              <a:rPr lang="en-US" altLang="zh-TW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GCP</a:t>
            </a:r>
            <a:r>
              <a:rPr lang="zh-TW" altLang="en-US" sz="1800" dirty="0"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上的資料庫上，每日更新定時遠端更新，達到即時更新的效果。</a:t>
            </a:r>
            <a:endParaRPr lang="zh-TW" altLang="en-US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3" name="Google Shape;313;g10a3e588e78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C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2299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920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推薦系統大致分為以下兩種：</a:t>
            </a:r>
            <a:endParaRPr dirty="0"/>
          </a:p>
        </p:txBody>
      </p:sp>
      <p:sp>
        <p:nvSpPr>
          <p:cNvPr id="250" name="Google Shape;25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845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9713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0628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1160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4EAF45D-6EFD-444F-9ACE-2A0554E75C6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9598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166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892F1593-2544-4949-A94A-57C5B306C0BB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2643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57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008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7757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5188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31476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2126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6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922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1281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3454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7329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0462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0723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5678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8985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93446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14684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193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6883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0551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0633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6" name="Google Shape;736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7" name="Google Shape;73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73042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79324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0431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605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43774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55408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629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101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1532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45007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380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2452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1668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60415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2182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6938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01010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193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8791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0E87B-222C-4A6A-A0C2-79819C008196}" type="slidenum">
              <a:rPr lang="zh-CN" altLang="en-US" smtClean="0"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95171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4156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15958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15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3220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0732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6521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5275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977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8672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38952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接下來由我來介紹應用部署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那我們有了推薦及人臉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辨識系統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其他好用的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功能，那我們該怎麼樣，把它的功能做一個統合呢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?</a:t>
            </a:r>
          </a:p>
          <a:p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我們團隊選出四大項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4055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在呈現方式，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要怎麼和用戶做呈現及互動呢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?</a:t>
            </a:r>
          </a:p>
          <a:p>
            <a:endParaRPr lang="en-US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我們選擇 兩項 目前，最常使用的應用程式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?</a:t>
            </a:r>
          </a:p>
          <a:p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Line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bot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endParaRPr lang="en-US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那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Line bot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APP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相較之後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line bot 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卓為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輕量化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，只要加入好友就可以馬上體驗到功能及服務，與我們的用戶做互動，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使用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起來非常的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方便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及快速。</a:t>
            </a:r>
            <a:endParaRPr lang="en-US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開發速度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也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快</a:t>
            </a:r>
            <a:r>
              <a:rPr lang="zh-TW" altLang="zh-TW" sz="1200" kern="1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，最後我們選擇使用</a:t>
            </a:r>
            <a:r>
              <a:rPr lang="en-US" altLang="zh-TW" sz="1200" kern="1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Line bot </a:t>
            </a:r>
            <a:r>
              <a:rPr lang="zh-TW" altLang="en-US" sz="1200" kern="1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來和我們的用戶做為一個互動平台及</a:t>
            </a:r>
            <a:r>
              <a:rPr lang="zh-TW" altLang="zh-TW" sz="1200" kern="1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呈現方式。</a:t>
            </a:r>
            <a:endParaRPr lang="en-US" altLang="zh-TW" sz="1200" kern="100" dirty="0">
              <a:solidFill>
                <a:srgbClr val="11111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1200" kern="100" dirty="0">
              <a:solidFill>
                <a:srgbClr val="11111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200" kern="1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資料庫</a:t>
            </a:r>
            <a:r>
              <a:rPr lang="en-US" altLang="zh-TW" sz="1200" kern="1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lang="zh-TW" altLang="en-US" sz="1200" kern="100" dirty="0">
                <a:solidFill>
                  <a:srgbClr val="11111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分為關聯式及非關聯式</a:t>
            </a:r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關聯式資料庫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以目前排行最高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有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MySQL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Oracle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雖然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Oracle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功能很完整及安全，但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MySQL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與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Oracle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相較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之後，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MySQL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更新快速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可相容於不同的程式語言及作業系統，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最重要的是開源免費，非常適合我們的小型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AI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程式應用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所以我們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選擇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MySQL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endParaRPr lang="en-US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另外我們有人臉辨識的功能，需要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萃取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我們人臉特徵向量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所以我們直接採用目前使用最廣泛的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MongoDB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做為我們的非關聯式資料庫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endParaRPr lang="en-US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雲端平台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</a:p>
          <a:p>
            <a:pPr marL="0" indent="0" algn="l">
              <a:buFont typeface="Arial" panose="020B0604020202020204" pitchFamily="34" charset="0"/>
              <a:buNone/>
            </a:pP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我們有使用過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AWS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GCP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兩種平台，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AWS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雖功能完善，市佔也很高，但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GCP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較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AWS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容易上手及使用。</a:t>
            </a:r>
            <a:endParaRPr lang="en-US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GCP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在每個帳戶也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有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300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塊美金的使用額度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規格上可以依照我們的需求效能，</a:t>
            </a:r>
            <a:r>
              <a:rPr lang="zh-TW" alt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方便做</a:t>
            </a:r>
            <a:r>
              <a:rPr lang="zh-TW" alt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調整</a:t>
            </a:r>
            <a:r>
              <a:rPr lang="zh-TW" altLang="en-US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，所以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我們組採用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GCP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endParaRPr lang="zh-TW" altLang="en-US" sz="1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TW" sz="12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網路架構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: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為兩個階段，開發及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部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署階段。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F7882-F18F-4F25-95D6-B20E85442D3B}" type="slidenum">
              <a:rPr lang="zh-CN" altLang="en-US" smtClean="0"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5494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開發階段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我們先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採用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快速測試的方法，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VM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虛擬機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做為主機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web Server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伺服器使用</a:t>
            </a:r>
            <a:r>
              <a:rPr lang="en-US" altLang="zh-TW" sz="12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ngrok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，來連接我們的</a:t>
            </a:r>
            <a:r>
              <a:rPr lang="en-US" altLang="zh-TW" sz="12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Linebot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Flask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框架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連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接本地端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MySQL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en-US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MongoDB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，進行</a:t>
            </a:r>
            <a:r>
              <a:rPr lang="zh-TW" altLang="en-US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快速的</a:t>
            </a:r>
            <a:r>
              <a:rPr lang="zh-TW" altLang="zh-TW" sz="12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測試開發。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F7882-F18F-4F25-95D6-B20E85442D3B}" type="slidenum">
              <a:rPr lang="zh-CN" altLang="en-US" smtClean="0"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20199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開發階段時，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ngrok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的免費版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本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，在每一次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重新連線的時候會配</a:t>
            </a:r>
            <a:r>
              <a:rPr lang="zh-TW" altLang="zh-TW" sz="1800" b="1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不一樣的</a:t>
            </a:r>
            <a:r>
              <a:rPr lang="en-US" altLang="zh-TW" sz="1800" b="1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 </a:t>
            </a:r>
            <a:r>
              <a:rPr lang="en-US" altLang="zh-TW" sz="1800" b="1" kern="100" dirty="0" err="1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url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，這樣必須去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line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的</a:t>
            </a:r>
            <a:r>
              <a:rPr lang="en-US" altLang="zh-TW" sz="1800" kern="100" dirty="0" err="1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messag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 API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的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webhook 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服務端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去做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修正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，再重新取得的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 </a:t>
            </a:r>
            <a:r>
              <a:rPr lang="en-US" altLang="zh-TW" sz="1800" kern="100" dirty="0" err="1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ngrok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  </a:t>
            </a:r>
            <a:r>
              <a:rPr lang="en-US" altLang="zh-TW" sz="1800" kern="100" dirty="0" err="1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url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做重新連線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，需要多次來回切換相當的耗時。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 </a:t>
            </a:r>
            <a:endParaRPr lang="en-US" altLang="zh-TW" sz="1800" kern="100" dirty="0">
              <a:solidFill>
                <a:srgbClr val="39415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solidFill>
                <a:srgbClr val="39415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另外遇到</a:t>
            </a:r>
            <a:r>
              <a:rPr lang="zh-TW" altLang="en-US" sz="1800" b="0" i="0" dirty="0">
                <a:solidFill>
                  <a:srgbClr val="292929"/>
                </a:solidFill>
                <a:effectLst/>
                <a:latin typeface="charter"/>
              </a:rPr>
              <a:t>安全性的考量與資安意識的提升，連線到</a:t>
            </a:r>
            <a:r>
              <a:rPr lang="en-US" altLang="zh-TW" sz="1800" b="0" i="0" dirty="0" err="1">
                <a:solidFill>
                  <a:srgbClr val="292929"/>
                </a:solidFill>
                <a:effectLst/>
                <a:latin typeface="charter"/>
              </a:rPr>
              <a:t>L</a:t>
            </a:r>
            <a:r>
              <a:rPr lang="en-US" altLang="zh-TW" sz="1800" kern="100" dirty="0" err="1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inebot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的網址，需要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https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傳輸安全協定</a:t>
            </a:r>
            <a:endParaRPr lang="en-US" altLang="zh-TW" sz="1800" kern="100" dirty="0">
              <a:solidFill>
                <a:srgbClr val="39415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solidFill>
                <a:srgbClr val="39415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雖</a:t>
            </a:r>
            <a:r>
              <a:rPr lang="en-US" altLang="zh-TW" sz="1800" kern="100" dirty="0" err="1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Ngrok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本身有提供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https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，但會遇到多次連線問題，</a:t>
            </a:r>
            <a:endParaRPr lang="en-US" altLang="zh-TW" sz="1800" kern="100" dirty="0">
              <a:solidFill>
                <a:srgbClr val="39415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solidFill>
                <a:srgbClr val="39415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所以在部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署階段時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，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我們將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server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伺服器改為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nginx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，租用一個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 domain name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，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trymoviehelper.tk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網域，解決了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我們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需要再重新連線的問題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也能提供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https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傳輸安全協定。</a:t>
            </a:r>
            <a:endParaRPr lang="en-US" altLang="zh-TW" sz="1800" kern="100" dirty="0">
              <a:solidFill>
                <a:srgbClr val="39415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solidFill>
                <a:srgbClr val="39415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所以在佈署階段網路架構中。</a:t>
            </a:r>
            <a:endParaRPr lang="en-US" altLang="zh-TW" sz="1800" kern="100" dirty="0">
              <a:solidFill>
                <a:srgbClr val="39415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用戶使用</a:t>
            </a:r>
            <a:r>
              <a:rPr lang="en-US" altLang="zh-TW" sz="1800" kern="100" dirty="0" err="1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linebot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，透過了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https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請求，連到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nginx Web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伺服器，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伺服器收到請求後，將請求傳送給到</a:t>
            </a:r>
            <a:r>
              <a:rPr lang="en-US" altLang="zh-TW" sz="1800" b="0" i="0" dirty="0" err="1">
                <a:solidFill>
                  <a:srgbClr val="333333"/>
                </a:solidFill>
                <a:effectLst/>
                <a:latin typeface="Helvetica Neue"/>
              </a:rPr>
              <a:t>uWSGI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，處理後的結果傳送給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Helvetica Neue"/>
              </a:rPr>
              <a:t>Flask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，再連到我們的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Helvetica Neue"/>
              </a:rPr>
              <a:t>MySQL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及</a:t>
            </a:r>
            <a:r>
              <a:rPr lang="en-US" altLang="zh-TW" sz="1800" b="0" i="0" dirty="0">
                <a:solidFill>
                  <a:srgbClr val="333333"/>
                </a:solidFill>
                <a:effectLst/>
                <a:latin typeface="Helvetica Neue"/>
              </a:rPr>
              <a:t>MongoDB</a:t>
            </a:r>
            <a:r>
              <a:rPr lang="zh-TW" altLang="en-US" sz="1800" b="0" i="0" dirty="0">
                <a:solidFill>
                  <a:srgbClr val="333333"/>
                </a:solidFill>
                <a:effectLst/>
                <a:latin typeface="Helvetica Neue"/>
              </a:rPr>
              <a:t>資料庫。</a:t>
            </a:r>
            <a:endParaRPr lang="en-US" altLang="zh-TW" sz="1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最後將我們網路架構部屬到</a:t>
            </a:r>
            <a:r>
              <a:rPr lang="zh-TW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我們的雲端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平台</a:t>
            </a:r>
            <a:r>
              <a:rPr lang="en-US" altLang="zh-TW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GCP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內，這樣用戶透過</a:t>
            </a:r>
            <a:r>
              <a:rPr lang="en-US" altLang="zh-TW" sz="1800" kern="100" dirty="0" err="1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linebot</a:t>
            </a:r>
            <a:r>
              <a:rPr lang="zh-TW" altLang="en-US" sz="1800" kern="100" dirty="0">
                <a:solidFill>
                  <a:srgbClr val="39415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Segoe UI" panose="020B0502040204020203" pitchFamily="34" charset="0"/>
              </a:rPr>
              <a:t>即可體驗我們所提供的功能及服務。</a:t>
            </a:r>
            <a:endParaRPr lang="en-US" altLang="zh-TW" sz="1800" kern="100" dirty="0">
              <a:solidFill>
                <a:srgbClr val="39415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TW" altLang="en-US" sz="2800" b="0" i="0" dirty="0">
                <a:solidFill>
                  <a:srgbClr val="333333"/>
                </a:solidFill>
                <a:effectLst/>
                <a:latin typeface="Helvetica Neue"/>
              </a:rPr>
            </a:br>
            <a:endParaRPr lang="zh-TW" altLang="zh-TW" sz="1800" kern="100" dirty="0">
              <a:solidFill>
                <a:srgbClr val="394150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7813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那我們部屬完我們的網路架構後，就要開始徵對程式進行開發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那一個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團隊開發時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我們要如何有效的編寫及分配呢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我們小組使用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業界最常用的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Git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每位組員開發完自己的項目後，大家會進行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code review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的討論，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讓編寫程式方式可以達到較一致性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，反覆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地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檢查及測試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至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沒問題在進行下一個工作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，以避免程式上傳之後有問題需要耗時修改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8925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800"/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這邊回顧我們團隊中所使用到的技術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/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/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從用戶端開始使用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Linebot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來做為我們互動呈現的應用程式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/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網路架構，我們使用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nginx  server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uwsgi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來連接我們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Linebot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Flask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web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框架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Python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做為我們的程式語言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/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前端我們使用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HTML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CSS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JavaScript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來美化我們的網頁，增加我們用戶體驗效果，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/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另外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我們架構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中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有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三個大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區塊，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/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首先是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推薦系統模型區塊，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Google 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bert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電影評論情緒分類模型</a:t>
            </a:r>
            <a:r>
              <a:rPr lang="zh-TW" altLang="en-US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en-US" altLang="zh-TW" sz="1800" b="1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Pytorch</a:t>
            </a:r>
            <a:r>
              <a:rPr lang="zh-TW" altLang="en-US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機器學習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Scikit-learn</a:t>
            </a:r>
            <a:r>
              <a:rPr lang="zh-TW" altLang="en-US" sz="1800" kern="1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模型及</a:t>
            </a:r>
            <a:r>
              <a:rPr lang="en-US" altLang="zh-TW" sz="1800" kern="1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GENSIM</a:t>
            </a:r>
            <a:r>
              <a:rPr lang="zh-TW" altLang="en-US" sz="1800" kern="1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en-US" altLang="zh-TW" sz="1800" kern="1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Surprise</a:t>
            </a:r>
            <a:r>
              <a:rPr lang="zh-TW" altLang="en-US" sz="1800" kern="1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兩個套件，達到讓我們的用戶做個性化電影推薦功能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二是人臉辨識區塊，我們使用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OpenCV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Dilb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模型  萃取用戶人臉特徵再將人臉特徵向量存入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Mongo DB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，達到用戶註冊人臉辨識功能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三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是資料處裡區塊，首先從雅虎電影及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ptt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、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dcard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，使用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beautifulSoup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selenium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技術，將這三個網站爬取我們所需要的資料，在打包至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docker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，存取至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MySQL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docker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技術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以實現自動</a:t>
            </a: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定時更新資料庫</a:t>
            </a:r>
            <a:r>
              <a:rPr lang="zh-TW" altLang="en-US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，可以即開即用，達到用戶可以觀看目前最新電影資訊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</a:p>
          <a:p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資料庫技術我們所使用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MySQL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及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MongoDB </a:t>
            </a:r>
          </a:p>
          <a:p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我們將這些資料都架設在我們雲端的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GCP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虛擬主機，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搭配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作業系統使用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Ununtu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最後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人臉辨識</a:t>
            </a:r>
            <a:r>
              <a:rPr lang="en-US" altLang="zh-TW" sz="1800" kern="100" dirty="0" err="1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AIoT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使用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jetson nano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，以實現可以不用人工方式剪票，以自動化的檢核方式及訂票作業系統。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以上是我們在此專題使用到的技術。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0092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接下來介紹未來展望。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4042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我們共歸納出三大點</a:t>
            </a:r>
            <a:endParaRPr lang="en-US" altLang="zh-TW" dirty="0"/>
          </a:p>
          <a:p>
            <a:r>
              <a:rPr lang="en-US" altLang="zh-TW" sz="1800" kern="1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1.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在用戶評分頁面中</a:t>
            </a: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增加“評論”功能</a:t>
            </a:r>
            <a:r>
              <a:rPr lang="zh-TW" altLang="en-US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。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增加此功能是目前在我們頁面中只有給上分數的評等，如果我們可以增加評論功能，更可以讓我們的用戶做互相留言評論，讓我們的平台可以使用度更高，另外也能看用戶所評論的愛好，更精準的推薦它所喜愛的電影。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2.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加大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BERT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訓練集，增加如</a:t>
            </a: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表情符號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等多種訓練詞，提高模型精準度。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主要目前國人在評論時，也經常會使用到表情符號來做為它對於這件事情的看法，評論出它的喜與壞，所以目前我們的模型在表情符號資料集較少，之後增加表情符號的資料集，更可以提高我們的模型精準度。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en-US" altLang="zh-TW" sz="1800" kern="1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Times New Roman" panose="02020603050405020304" pitchFamily="18" charset="0"/>
              </a:rPr>
              <a:t>3.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增加</a:t>
            </a:r>
            <a:r>
              <a:rPr lang="en-US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QR code</a:t>
            </a:r>
            <a:r>
              <a:rPr lang="zh-TW" altLang="zh-TW" sz="1800" b="1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檢票功能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endParaRPr lang="en-US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增加此功能主要是因為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有些用戶覺得人臉辨識會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有隱私上的問題，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所以我們可以增加此功能讓我們的用戶多一項選擇，讓他多一個方式可以剪票入場。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8020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這張圖表是我們小組的工作分配表。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598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以上是我們第一組 </a:t>
            </a:r>
            <a:r>
              <a:rPr lang="en-US" altLang="zh-TW" dirty="0"/>
              <a:t>AI</a:t>
            </a:r>
            <a:r>
              <a:rPr lang="zh-TW" altLang="en-US" dirty="0"/>
              <a:t>電影小幫手的報告，感謝大家觀看，謝謝大家</a:t>
            </a:r>
            <a:r>
              <a:rPr lang="en-US" altLang="zh-TW" dirty="0"/>
              <a:t>!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939E68-48CC-45C1-A51A-2ED1BA43CFBA}" type="slidenum">
              <a:rPr lang="zh-CN" altLang="en-US" smtClean="0"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885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95DCD-EFCC-4862-B595-0A233B6EF921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5815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64216-7571-4F55-B8A0-A9B09CAD06D6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986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764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351109" y="2003727"/>
            <a:ext cx="3575672" cy="3575674"/>
          </a:xfrm>
          <a:custGeom>
            <a:avLst/>
            <a:gdLst>
              <a:gd name="connsiteX0" fmla="*/ 1787836 w 3575672"/>
              <a:gd name="connsiteY0" fmla="*/ 0 h 3575674"/>
              <a:gd name="connsiteX1" fmla="*/ 3575672 w 3575672"/>
              <a:gd name="connsiteY1" fmla="*/ 1787837 h 3575674"/>
              <a:gd name="connsiteX2" fmla="*/ 1787836 w 3575672"/>
              <a:gd name="connsiteY2" fmla="*/ 3575674 h 3575674"/>
              <a:gd name="connsiteX3" fmla="*/ 0 w 3575672"/>
              <a:gd name="connsiteY3" fmla="*/ 1787837 h 3575674"/>
              <a:gd name="connsiteX4" fmla="*/ 1787836 w 3575672"/>
              <a:gd name="connsiteY4" fmla="*/ 0 h 357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5672" h="3575674">
                <a:moveTo>
                  <a:pt x="1787836" y="0"/>
                </a:moveTo>
                <a:cubicBezTo>
                  <a:pt x="2775231" y="0"/>
                  <a:pt x="3575672" y="800442"/>
                  <a:pt x="3575672" y="1787837"/>
                </a:cubicBezTo>
                <a:cubicBezTo>
                  <a:pt x="3575672" y="2775232"/>
                  <a:pt x="2775231" y="3575674"/>
                  <a:pt x="1787836" y="3575674"/>
                </a:cubicBezTo>
                <a:cubicBezTo>
                  <a:pt x="800441" y="3575674"/>
                  <a:pt x="0" y="2775232"/>
                  <a:pt x="0" y="1787837"/>
                </a:cubicBezTo>
                <a:cubicBezTo>
                  <a:pt x="0" y="800442"/>
                  <a:pt x="800441" y="0"/>
                  <a:pt x="17878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62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3"/>
          </p:nvPr>
        </p:nvSpPr>
        <p:spPr>
          <a:xfrm>
            <a:off x="1843840" y="2206182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4"/>
          </p:nvPr>
        </p:nvSpPr>
        <p:spPr>
          <a:xfrm>
            <a:off x="5116811" y="2206182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5"/>
          </p:nvPr>
        </p:nvSpPr>
        <p:spPr>
          <a:xfrm>
            <a:off x="8389783" y="2206182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9C8A52-0EC3-4181-8B4F-009A31F6109E}" type="datetimeFigureOut">
              <a:rPr lang="zh-CN" altLang="en-US" smtClean="0"/>
              <a:t>2022/1/2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C81C12D-88FB-4E14-A20B-A46F7BFCCFA1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56FD927-8B8B-4916-A2BF-036DBD23058C}"/>
              </a:ext>
            </a:extLst>
          </p:cNvPr>
          <p:cNvSpPr/>
          <p:nvPr userDrawn="1"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18B5D01-696B-467F-883F-7D6EC748AF95}"/>
              </a:ext>
            </a:extLst>
          </p:cNvPr>
          <p:cNvSpPr txBox="1"/>
          <p:nvPr userDrawn="1"/>
        </p:nvSpPr>
        <p:spPr>
          <a:xfrm>
            <a:off x="9585797" y="1668562"/>
            <a:ext cx="191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9907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257050" y="1603156"/>
            <a:ext cx="2538589" cy="2119372"/>
          </a:xfrm>
          <a:custGeom>
            <a:avLst/>
            <a:gdLst>
              <a:gd name="connsiteX0" fmla="*/ 0 w 2538589"/>
              <a:gd name="connsiteY0" fmla="*/ 0 h 2119372"/>
              <a:gd name="connsiteX1" fmla="*/ 2538589 w 2538589"/>
              <a:gd name="connsiteY1" fmla="*/ 0 h 2119372"/>
              <a:gd name="connsiteX2" fmla="*/ 2538589 w 2538589"/>
              <a:gd name="connsiteY2" fmla="*/ 2119372 h 2119372"/>
              <a:gd name="connsiteX3" fmla="*/ 0 w 2538589"/>
              <a:gd name="connsiteY3" fmla="*/ 2119372 h 2119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589" h="2119372">
                <a:moveTo>
                  <a:pt x="0" y="0"/>
                </a:moveTo>
                <a:lnTo>
                  <a:pt x="2538589" y="0"/>
                </a:lnTo>
                <a:lnTo>
                  <a:pt x="2538589" y="2119372"/>
                </a:lnTo>
                <a:lnTo>
                  <a:pt x="0" y="21193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249640" y="3813408"/>
            <a:ext cx="5067649" cy="2133134"/>
          </a:xfrm>
          <a:custGeom>
            <a:avLst/>
            <a:gdLst>
              <a:gd name="connsiteX0" fmla="*/ 0 w 5067649"/>
              <a:gd name="connsiteY0" fmla="*/ 0 h 2133134"/>
              <a:gd name="connsiteX1" fmla="*/ 5067649 w 5067649"/>
              <a:gd name="connsiteY1" fmla="*/ 0 h 2133134"/>
              <a:gd name="connsiteX2" fmla="*/ 5067649 w 5067649"/>
              <a:gd name="connsiteY2" fmla="*/ 2133134 h 2133134"/>
              <a:gd name="connsiteX3" fmla="*/ 0 w 5067649"/>
              <a:gd name="connsiteY3" fmla="*/ 2133134 h 2133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649" h="2133134">
                <a:moveTo>
                  <a:pt x="0" y="0"/>
                </a:moveTo>
                <a:lnTo>
                  <a:pt x="5067649" y="0"/>
                </a:lnTo>
                <a:lnTo>
                  <a:pt x="5067649" y="2133134"/>
                </a:lnTo>
                <a:lnTo>
                  <a:pt x="0" y="21331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8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73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757681D-D3BF-4537-B6C0-BD18CFE9D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7" y="1341214"/>
            <a:ext cx="9497582" cy="53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3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>
            <a:spLocks noGrp="1"/>
          </p:cNvSpPr>
          <p:nvPr>
            <p:ph type="pic" sz="quarter" idx="10"/>
          </p:nvPr>
        </p:nvSpPr>
        <p:spPr>
          <a:xfrm>
            <a:off x="1348928" y="1909227"/>
            <a:ext cx="1687613" cy="16876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/>
                <a:ea typeface="微软雅黑"/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7" name="任意多边形: 形状 16"/>
          <p:cNvSpPr>
            <a:spLocks noGrp="1"/>
          </p:cNvSpPr>
          <p:nvPr>
            <p:ph type="pic" sz="quarter" idx="11"/>
          </p:nvPr>
        </p:nvSpPr>
        <p:spPr>
          <a:xfrm>
            <a:off x="3300561" y="3854550"/>
            <a:ext cx="1687613" cy="16876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/>
                <a:ea typeface="微软雅黑"/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2"/>
          </p:nvPr>
        </p:nvSpPr>
        <p:spPr>
          <a:xfrm>
            <a:off x="5252194" y="1909227"/>
            <a:ext cx="1687613" cy="16876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/>
                <a:ea typeface="微软雅黑"/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8" name="任意多边形: 形状 17"/>
          <p:cNvSpPr>
            <a:spLocks noGrp="1"/>
          </p:cNvSpPr>
          <p:nvPr>
            <p:ph type="pic" sz="quarter" idx="13"/>
          </p:nvPr>
        </p:nvSpPr>
        <p:spPr>
          <a:xfrm>
            <a:off x="7203827" y="3854550"/>
            <a:ext cx="1687613" cy="16876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/>
                <a:ea typeface="微软雅黑"/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4"/>
          </p:nvPr>
        </p:nvSpPr>
        <p:spPr>
          <a:xfrm>
            <a:off x="9155460" y="1909227"/>
            <a:ext cx="1687613" cy="16876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/>
                <a:ea typeface="微软雅黑"/>
              </a:defRPr>
            </a:lvl1pPr>
          </a:lstStyle>
          <a:p>
            <a:pPr marL="0" lvl="0"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139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 dirty="0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 dirty="0">
              <a:latin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600E6C2-1432-4EFB-B896-643B630E664C}"/>
              </a:ext>
            </a:extLst>
          </p:cNvPr>
          <p:cNvSpPr/>
          <p:nvPr userDrawn="1"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C7C354-88B5-48C3-A8A5-CCDB3528A4B8}"/>
              </a:ext>
            </a:extLst>
          </p:cNvPr>
          <p:cNvSpPr txBox="1"/>
          <p:nvPr userDrawn="1"/>
        </p:nvSpPr>
        <p:spPr>
          <a:xfrm>
            <a:off x="9585797" y="1668562"/>
            <a:ext cx="191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111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自定义版式">
  <p:cSld name="11_自定义版式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>
            <a:spLocks noGrp="1"/>
          </p:cNvSpPr>
          <p:nvPr>
            <p:ph type="pic" idx="2"/>
          </p:nvPr>
        </p:nvSpPr>
        <p:spPr>
          <a:xfrm>
            <a:off x="985519" y="1518470"/>
            <a:ext cx="3461834" cy="2221681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8"/>
          <p:cNvSpPr>
            <a:spLocks noGrp="1"/>
          </p:cNvSpPr>
          <p:nvPr>
            <p:ph type="pic" idx="3"/>
          </p:nvPr>
        </p:nvSpPr>
        <p:spPr>
          <a:xfrm>
            <a:off x="985519" y="3822700"/>
            <a:ext cx="3461832" cy="2211614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4664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540"/>
              </a:lnSpc>
            </a:pPr>
            <a:fld id="{81D60167-4931-47E6-BA6A-407CBD079E47}" type="slidenum">
              <a:rPr spc="-5" dirty="0">
                <a:solidFill>
                  <a:srgbClr val="000000"/>
                </a:solidFill>
              </a:rPr>
              <a:t>‹#›</a:t>
            </a:fld>
            <a:endParaRPr spc="-5" dirty="0">
              <a:solidFill>
                <a:srgbClr val="00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36499C-3F1D-4448-97D4-C1308D5DD591}"/>
              </a:ext>
            </a:extLst>
          </p:cNvPr>
          <p:cNvSpPr/>
          <p:nvPr userDrawn="1"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385A2BF-8850-4CAB-8A7E-29A48EFE1918}"/>
              </a:ext>
            </a:extLst>
          </p:cNvPr>
          <p:cNvSpPr txBox="1"/>
          <p:nvPr userDrawn="1"/>
        </p:nvSpPr>
        <p:spPr>
          <a:xfrm>
            <a:off x="9585797" y="1668562"/>
            <a:ext cx="191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2872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985519" y="1518470"/>
            <a:ext cx="3461834" cy="2221681"/>
          </a:xfrm>
          <a:custGeom>
            <a:avLst/>
            <a:gdLst>
              <a:gd name="connsiteX0" fmla="*/ 0 w 3461834"/>
              <a:gd name="connsiteY0" fmla="*/ 0 h 2221681"/>
              <a:gd name="connsiteX1" fmla="*/ 3461834 w 3461834"/>
              <a:gd name="connsiteY1" fmla="*/ 0 h 2221681"/>
              <a:gd name="connsiteX2" fmla="*/ 3461834 w 3461834"/>
              <a:gd name="connsiteY2" fmla="*/ 2221681 h 2221681"/>
              <a:gd name="connsiteX3" fmla="*/ 0 w 3461834"/>
              <a:gd name="connsiteY3" fmla="*/ 2221681 h 222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4" h="2221681">
                <a:moveTo>
                  <a:pt x="0" y="0"/>
                </a:moveTo>
                <a:lnTo>
                  <a:pt x="3461834" y="0"/>
                </a:lnTo>
                <a:lnTo>
                  <a:pt x="3461834" y="2221681"/>
                </a:lnTo>
                <a:lnTo>
                  <a:pt x="0" y="22216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985519" y="3822700"/>
            <a:ext cx="3461832" cy="2211614"/>
          </a:xfrm>
          <a:custGeom>
            <a:avLst/>
            <a:gdLst>
              <a:gd name="connsiteX0" fmla="*/ 0 w 3461832"/>
              <a:gd name="connsiteY0" fmla="*/ 0 h 2211614"/>
              <a:gd name="connsiteX1" fmla="*/ 3461832 w 3461832"/>
              <a:gd name="connsiteY1" fmla="*/ 0 h 2211614"/>
              <a:gd name="connsiteX2" fmla="*/ 3461832 w 3461832"/>
              <a:gd name="connsiteY2" fmla="*/ 2211614 h 2211614"/>
              <a:gd name="connsiteX3" fmla="*/ 0 w 3461832"/>
              <a:gd name="connsiteY3" fmla="*/ 2211614 h 2211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832" h="2211614">
                <a:moveTo>
                  <a:pt x="0" y="0"/>
                </a:moveTo>
                <a:lnTo>
                  <a:pt x="3461832" y="0"/>
                </a:lnTo>
                <a:lnTo>
                  <a:pt x="3461832" y="2211614"/>
                </a:lnTo>
                <a:lnTo>
                  <a:pt x="0" y="22116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7233AD-344B-491D-A0CF-A5449F54ABE0}"/>
              </a:ext>
            </a:extLst>
          </p:cNvPr>
          <p:cNvSpPr/>
          <p:nvPr userDrawn="1"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621E529-3E45-4573-BCDE-AC5A5C01ECAD}"/>
              </a:ext>
            </a:extLst>
          </p:cNvPr>
          <p:cNvSpPr txBox="1"/>
          <p:nvPr userDrawn="1"/>
        </p:nvSpPr>
        <p:spPr>
          <a:xfrm>
            <a:off x="9585797" y="1668562"/>
            <a:ext cx="191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410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6803" y="1671959"/>
            <a:ext cx="2649220" cy="419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585858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rgbClr val="252525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540"/>
              </a:lnSpc>
            </a:pPr>
            <a:fld id="{81D60167-4931-47E6-BA6A-407CBD079E47}" type="slidenum">
              <a:rPr spc="-5" dirty="0">
                <a:solidFill>
                  <a:srgbClr val="000000"/>
                </a:solidFill>
              </a:rPr>
              <a:t>‹#›</a:t>
            </a:fld>
            <a:endParaRPr spc="-5" dirty="0">
              <a:solidFill>
                <a:srgbClr val="0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AD32F89-102E-4D02-8F06-3C5BB9958036}"/>
              </a:ext>
            </a:extLst>
          </p:cNvPr>
          <p:cNvSpPr/>
          <p:nvPr userDrawn="1"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784FEF-D3FE-44B2-8892-6736FDD1BB29}"/>
              </a:ext>
            </a:extLst>
          </p:cNvPr>
          <p:cNvSpPr txBox="1"/>
          <p:nvPr userDrawn="1"/>
        </p:nvSpPr>
        <p:spPr>
          <a:xfrm>
            <a:off x="9585797" y="1668562"/>
            <a:ext cx="191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358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11312231" y="661177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661477" y="661479"/>
            <a:ext cx="3166270" cy="18433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>
            <a:off x="9687209" y="4353208"/>
            <a:ext cx="3166270" cy="18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63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7" r:id="rId3"/>
    <p:sldLayoutId id="2147483679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microsoft.com/office/2007/relationships/diagramDrawing" Target="../diagrams/drawing6.xml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diagramColors" Target="../diagrams/colors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diagramQuickStyle" Target="../diagrams/quickStyle6.xml"/><Relationship Id="rId5" Type="http://schemas.microsoft.com/office/2007/relationships/hdphoto" Target="../media/hdphoto5.wdp"/><Relationship Id="rId10" Type="http://schemas.openxmlformats.org/officeDocument/2006/relationships/diagramLayout" Target="../diagrams/layout6.xml"/><Relationship Id="rId4" Type="http://schemas.openxmlformats.org/officeDocument/2006/relationships/image" Target="../media/image38.png"/><Relationship Id="rId9" Type="http://schemas.openxmlformats.org/officeDocument/2006/relationships/diagramData" Target="../diagrams/data6.xml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chart" Target="../charts/chart1.xml"/><Relationship Id="rId7" Type="http://schemas.openxmlformats.org/officeDocument/2006/relationships/image" Target="../media/image47.svg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diagramColors" Target="../diagrams/colors8.xml"/><Relationship Id="rId5" Type="http://schemas.openxmlformats.org/officeDocument/2006/relationships/image" Target="../media/image45.svg"/><Relationship Id="rId10" Type="http://schemas.openxmlformats.org/officeDocument/2006/relationships/diagramQuickStyle" Target="../diagrams/quickStyle8.xml"/><Relationship Id="rId4" Type="http://schemas.openxmlformats.org/officeDocument/2006/relationships/image" Target="../media/image44.png"/><Relationship Id="rId9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4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diagramQuickStyle" Target="../diagrams/quickStyle12.xml"/><Relationship Id="rId18" Type="http://schemas.openxmlformats.org/officeDocument/2006/relationships/image" Target="../media/image61.jpe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diagramLayout" Target="../diagrams/layout12.xml"/><Relationship Id="rId17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diagramData" Target="../diagrams/data12.xml"/><Relationship Id="rId5" Type="http://schemas.openxmlformats.org/officeDocument/2006/relationships/image" Target="../media/image53.png"/><Relationship Id="rId15" Type="http://schemas.microsoft.com/office/2007/relationships/diagramDrawing" Target="../diagrams/drawing12.xml"/><Relationship Id="rId10" Type="http://schemas.openxmlformats.org/officeDocument/2006/relationships/image" Target="../media/image58.jpe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diagramColors" Target="../diagrams/colors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63.png"/><Relationship Id="rId9" Type="http://schemas.microsoft.com/office/2007/relationships/diagramDrawing" Target="../diagrams/drawing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png"/><Relationship Id="rId3" Type="http://schemas.openxmlformats.org/officeDocument/2006/relationships/image" Target="../media/image6.jpeg"/><Relationship Id="rId7" Type="http://schemas.microsoft.com/office/2007/relationships/hdphoto" Target="../media/hdphoto1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3.jpg"/><Relationship Id="rId5" Type="http://schemas.openxmlformats.org/officeDocument/2006/relationships/image" Target="../media/image8.jpe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7.jp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65.png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microsoft.com/office/2007/relationships/hdphoto" Target="../media/hdphoto6.wdp"/><Relationship Id="rId9" Type="http://schemas.microsoft.com/office/2007/relationships/diagramDrawing" Target="../diagrams/drawing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microsoft.com/office/2007/relationships/diagramDrawing" Target="../diagrams/drawing16.xml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diagramColors" Target="../diagrams/colors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diagramQuickStyle" Target="../diagrams/quickStyle16.xml"/><Relationship Id="rId5" Type="http://schemas.openxmlformats.org/officeDocument/2006/relationships/image" Target="../media/image65.png"/><Relationship Id="rId10" Type="http://schemas.openxmlformats.org/officeDocument/2006/relationships/diagramLayout" Target="../diagrams/layout16.xml"/><Relationship Id="rId4" Type="http://schemas.openxmlformats.org/officeDocument/2006/relationships/image" Target="../media/image66.jpeg"/><Relationship Id="rId9" Type="http://schemas.openxmlformats.org/officeDocument/2006/relationships/diagramData" Target="../diagrams/data1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69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70.png"/><Relationship Id="rId9" Type="http://schemas.microsoft.com/office/2007/relationships/diagramDrawing" Target="../diagrams/drawing1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image" Target="../media/image71.png"/><Relationship Id="rId7" Type="http://schemas.openxmlformats.org/officeDocument/2006/relationships/diagramLayout" Target="../diagrams/layout2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0.xml"/><Relationship Id="rId11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microsoft.com/office/2007/relationships/diagramDrawing" Target="../diagrams/drawing20.xml"/><Relationship Id="rId4" Type="http://schemas.openxmlformats.org/officeDocument/2006/relationships/image" Target="../media/image72.png"/><Relationship Id="rId9" Type="http://schemas.openxmlformats.org/officeDocument/2006/relationships/diagramColors" Target="../diagrams/colors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image" Target="../media/image75.png"/><Relationship Id="rId7" Type="http://schemas.openxmlformats.org/officeDocument/2006/relationships/diagramData" Target="../diagrams/data2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microsoft.com/office/2007/relationships/diagramDrawing" Target="../diagrams/drawing21.xml"/><Relationship Id="rId5" Type="http://schemas.openxmlformats.org/officeDocument/2006/relationships/image" Target="../media/image77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76.png"/><Relationship Id="rId9" Type="http://schemas.openxmlformats.org/officeDocument/2006/relationships/diagramQuickStyle" Target="../diagrams/quickStyle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79.png"/><Relationship Id="rId7" Type="http://schemas.openxmlformats.org/officeDocument/2006/relationships/diagramLayout" Target="../diagrams/layout2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2.xml"/><Relationship Id="rId5" Type="http://schemas.openxmlformats.org/officeDocument/2006/relationships/image" Target="../media/image81.png"/><Relationship Id="rId10" Type="http://schemas.microsoft.com/office/2007/relationships/diagramDrawing" Target="../diagrams/drawing22.xml"/><Relationship Id="rId4" Type="http://schemas.openxmlformats.org/officeDocument/2006/relationships/image" Target="../media/image80.png"/><Relationship Id="rId9" Type="http://schemas.openxmlformats.org/officeDocument/2006/relationships/diagramColors" Target="../diagrams/colors2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82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83.jpeg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84.png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8.xml"/><Relationship Id="rId3" Type="http://schemas.openxmlformats.org/officeDocument/2006/relationships/image" Target="../media/image85.png"/><Relationship Id="rId7" Type="http://schemas.openxmlformats.org/officeDocument/2006/relationships/diagramLayout" Target="../diagrams/layout2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8.xml"/><Relationship Id="rId5" Type="http://schemas.openxmlformats.org/officeDocument/2006/relationships/image" Target="../media/image87.png"/><Relationship Id="rId10" Type="http://schemas.microsoft.com/office/2007/relationships/diagramDrawing" Target="../diagrams/drawing28.xml"/><Relationship Id="rId4" Type="http://schemas.openxmlformats.org/officeDocument/2006/relationships/image" Target="../media/image86.png"/><Relationship Id="rId9" Type="http://schemas.openxmlformats.org/officeDocument/2006/relationships/diagramColors" Target="../diagrams/colors2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88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87.png"/><Relationship Id="rId9" Type="http://schemas.microsoft.com/office/2007/relationships/diagramDrawing" Target="../diagrams/drawing29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89.PN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1.xml"/><Relationship Id="rId3" Type="http://schemas.openxmlformats.org/officeDocument/2006/relationships/image" Target="../media/image90.png"/><Relationship Id="rId7" Type="http://schemas.openxmlformats.org/officeDocument/2006/relationships/diagramLayout" Target="../diagrams/layout3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1.xml"/><Relationship Id="rId5" Type="http://schemas.openxmlformats.org/officeDocument/2006/relationships/image" Target="../media/image87.png"/><Relationship Id="rId10" Type="http://schemas.microsoft.com/office/2007/relationships/diagramDrawing" Target="../diagrams/drawing31.xml"/><Relationship Id="rId4" Type="http://schemas.openxmlformats.org/officeDocument/2006/relationships/image" Target="../media/image91.png"/><Relationship Id="rId9" Type="http://schemas.openxmlformats.org/officeDocument/2006/relationships/diagramColors" Target="../diagrams/colors31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92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Relationship Id="rId9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4.xml"/><Relationship Id="rId3" Type="http://schemas.openxmlformats.org/officeDocument/2006/relationships/package" Target="../embeddings/Microsoft_PowerPoint_Presentation.pptx"/><Relationship Id="rId7" Type="http://schemas.openxmlformats.org/officeDocument/2006/relationships/diagramQuickStyle" Target="../diagrams/quickStyle3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4.xml"/><Relationship Id="rId5" Type="http://schemas.openxmlformats.org/officeDocument/2006/relationships/diagramData" Target="../diagrams/data34.xml"/><Relationship Id="rId10" Type="http://schemas.openxmlformats.org/officeDocument/2006/relationships/image" Target="../media/image95.png"/><Relationship Id="rId4" Type="http://schemas.openxmlformats.org/officeDocument/2006/relationships/image" Target="../media/image94.emf"/><Relationship Id="rId9" Type="http://schemas.microsoft.com/office/2007/relationships/diagramDrawing" Target="../diagrams/drawing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microsoft.com/office/2007/relationships/diagramDrawing" Target="../diagrams/drawing36.xml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diagramColors" Target="../diagrams/colors36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svg"/><Relationship Id="rId11" Type="http://schemas.openxmlformats.org/officeDocument/2006/relationships/diagramQuickStyle" Target="../diagrams/quickStyle36.xml"/><Relationship Id="rId5" Type="http://schemas.openxmlformats.org/officeDocument/2006/relationships/image" Target="../media/image98.png"/><Relationship Id="rId10" Type="http://schemas.openxmlformats.org/officeDocument/2006/relationships/diagramLayout" Target="../diagrams/layout36.xml"/><Relationship Id="rId4" Type="http://schemas.openxmlformats.org/officeDocument/2006/relationships/image" Target="../media/image97.svg"/><Relationship Id="rId9" Type="http://schemas.openxmlformats.org/officeDocument/2006/relationships/diagramData" Target="../diagrams/data3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diagramLayout" Target="../diagrams/layout37.xml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diagramData" Target="../diagrams/data37.xml"/><Relationship Id="rId2" Type="http://schemas.openxmlformats.org/officeDocument/2006/relationships/notesSlide" Target="../notesSlides/notesSlide43.xml"/><Relationship Id="rId16" Type="http://schemas.microsoft.com/office/2007/relationships/diagramDrawing" Target="../diagrams/drawing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11" Type="http://schemas.openxmlformats.org/officeDocument/2006/relationships/image" Target="../media/image110.svg"/><Relationship Id="rId5" Type="http://schemas.openxmlformats.org/officeDocument/2006/relationships/image" Target="../media/image104.png"/><Relationship Id="rId15" Type="http://schemas.openxmlformats.org/officeDocument/2006/relationships/diagramColors" Target="../diagrams/colors37.xml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diagramQuickStyle" Target="../diagrams/quickStyle3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13" Type="http://schemas.microsoft.com/office/2007/relationships/diagramDrawing" Target="../diagrams/drawing38.xml"/><Relationship Id="rId3" Type="http://schemas.openxmlformats.org/officeDocument/2006/relationships/image" Target="../media/image102.png"/><Relationship Id="rId7" Type="http://schemas.openxmlformats.org/officeDocument/2006/relationships/image" Target="../media/image109.png"/><Relationship Id="rId12" Type="http://schemas.openxmlformats.org/officeDocument/2006/relationships/diagramColors" Target="../diagrams/colors3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11" Type="http://schemas.openxmlformats.org/officeDocument/2006/relationships/diagramQuickStyle" Target="../diagrams/quickStyle38.xml"/><Relationship Id="rId5" Type="http://schemas.openxmlformats.org/officeDocument/2006/relationships/image" Target="../media/image112.png"/><Relationship Id="rId10" Type="http://schemas.openxmlformats.org/officeDocument/2006/relationships/diagramLayout" Target="../diagrams/layout38.xml"/><Relationship Id="rId4" Type="http://schemas.openxmlformats.org/officeDocument/2006/relationships/image" Target="../media/image111.png"/><Relationship Id="rId9" Type="http://schemas.openxmlformats.org/officeDocument/2006/relationships/diagramData" Target="../diagrams/data3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diagramColors" Target="../diagrams/colors39.xml"/><Relationship Id="rId3" Type="http://schemas.openxmlformats.org/officeDocument/2006/relationships/image" Target="../media/image107.png"/><Relationship Id="rId7" Type="http://schemas.openxmlformats.org/officeDocument/2006/relationships/image" Target="../media/image116.png"/><Relationship Id="rId12" Type="http://schemas.openxmlformats.org/officeDocument/2006/relationships/diagramQuickStyle" Target="../diagrams/quickStyle3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11" Type="http://schemas.openxmlformats.org/officeDocument/2006/relationships/diagramLayout" Target="../diagrams/layout39.xml"/><Relationship Id="rId5" Type="http://schemas.openxmlformats.org/officeDocument/2006/relationships/image" Target="../media/image114.png"/><Relationship Id="rId10" Type="http://schemas.openxmlformats.org/officeDocument/2006/relationships/diagramData" Target="../diagrams/data39.xml"/><Relationship Id="rId4" Type="http://schemas.openxmlformats.org/officeDocument/2006/relationships/image" Target="../media/image111.png"/><Relationship Id="rId9" Type="http://schemas.openxmlformats.org/officeDocument/2006/relationships/image" Target="../media/image110.svg"/><Relationship Id="rId14" Type="http://schemas.microsoft.com/office/2007/relationships/diagramDrawing" Target="../diagrams/drawing39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diagramQuickStyle" Target="../diagrams/quickStyle40.xml"/><Relationship Id="rId3" Type="http://schemas.openxmlformats.org/officeDocument/2006/relationships/image" Target="../media/image117.png"/><Relationship Id="rId12" Type="http://schemas.openxmlformats.org/officeDocument/2006/relationships/diagramLayout" Target="../diagrams/layout40.xml"/><Relationship Id="rId17" Type="http://schemas.openxmlformats.org/officeDocument/2006/relationships/image" Target="../media/image13.jp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11" Type="http://schemas.openxmlformats.org/officeDocument/2006/relationships/diagramData" Target="../diagrams/data40.xml"/><Relationship Id="rId5" Type="http://schemas.openxmlformats.org/officeDocument/2006/relationships/image" Target="../media/image119.png"/><Relationship Id="rId15" Type="http://schemas.microsoft.com/office/2007/relationships/diagramDrawing" Target="../diagrams/drawing40.xml"/><Relationship Id="rId10" Type="http://schemas.openxmlformats.org/officeDocument/2006/relationships/image" Target="../media/image121.png"/><Relationship Id="rId4" Type="http://schemas.openxmlformats.org/officeDocument/2006/relationships/image" Target="../media/image118.png"/><Relationship Id="rId9" Type="http://schemas.openxmlformats.org/officeDocument/2006/relationships/image" Target="../media/image1190.png"/><Relationship Id="rId14" Type="http://schemas.openxmlformats.org/officeDocument/2006/relationships/diagramColors" Target="../diagrams/colors4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13" Type="http://schemas.openxmlformats.org/officeDocument/2006/relationships/image" Target="../media/image128.png"/><Relationship Id="rId18" Type="http://schemas.microsoft.com/office/2007/relationships/hdphoto" Target="../media/hdphoto7.wdp"/><Relationship Id="rId3" Type="http://schemas.openxmlformats.org/officeDocument/2006/relationships/diagramData" Target="../diagrams/data41.xml"/><Relationship Id="rId21" Type="http://schemas.openxmlformats.org/officeDocument/2006/relationships/image" Target="../media/image135.png"/><Relationship Id="rId7" Type="http://schemas.microsoft.com/office/2007/relationships/diagramDrawing" Target="../diagrams/drawing41.xml"/><Relationship Id="rId12" Type="http://schemas.openxmlformats.org/officeDocument/2006/relationships/image" Target="../media/image126.svg"/><Relationship Id="rId17" Type="http://schemas.openxmlformats.org/officeDocument/2006/relationships/image" Target="../media/image130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29.jpe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1.xml"/><Relationship Id="rId11" Type="http://schemas.openxmlformats.org/officeDocument/2006/relationships/image" Target="../media/image125.png"/><Relationship Id="rId5" Type="http://schemas.openxmlformats.org/officeDocument/2006/relationships/diagramQuickStyle" Target="../diagrams/quickStyle41.xml"/><Relationship Id="rId15" Type="http://schemas.openxmlformats.org/officeDocument/2006/relationships/image" Target="../media/image128.jpeg"/><Relationship Id="rId23" Type="http://schemas.openxmlformats.org/officeDocument/2006/relationships/image" Target="../media/image137.png"/><Relationship Id="rId10" Type="http://schemas.openxmlformats.org/officeDocument/2006/relationships/image" Target="../media/image124.svg"/><Relationship Id="rId19" Type="http://schemas.openxmlformats.org/officeDocument/2006/relationships/image" Target="../media/image131.svg"/><Relationship Id="rId4" Type="http://schemas.openxmlformats.org/officeDocument/2006/relationships/diagramLayout" Target="../diagrams/layout41.xml"/><Relationship Id="rId9" Type="http://schemas.openxmlformats.org/officeDocument/2006/relationships/image" Target="../media/image123.png"/><Relationship Id="rId14" Type="http://schemas.openxmlformats.org/officeDocument/2006/relationships/image" Target="../media/image127.jpeg"/><Relationship Id="rId22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13" Type="http://schemas.openxmlformats.org/officeDocument/2006/relationships/image" Target="../media/image127.jpeg"/><Relationship Id="rId18" Type="http://schemas.openxmlformats.org/officeDocument/2006/relationships/image" Target="../media/image131.svg"/><Relationship Id="rId3" Type="http://schemas.openxmlformats.org/officeDocument/2006/relationships/diagramData" Target="../diagrams/data42.xml"/><Relationship Id="rId21" Type="http://schemas.openxmlformats.org/officeDocument/2006/relationships/image" Target="../media/image135.png"/><Relationship Id="rId7" Type="http://schemas.microsoft.com/office/2007/relationships/diagramDrawing" Target="../diagrams/drawing42.xml"/><Relationship Id="rId12" Type="http://schemas.openxmlformats.org/officeDocument/2006/relationships/image" Target="../media/image126.svg"/><Relationship Id="rId17" Type="http://schemas.microsoft.com/office/2007/relationships/hdphoto" Target="../media/hdphoto7.wdp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2.xml"/><Relationship Id="rId11" Type="http://schemas.openxmlformats.org/officeDocument/2006/relationships/image" Target="../media/image125.png"/><Relationship Id="rId24" Type="http://schemas.openxmlformats.org/officeDocument/2006/relationships/image" Target="../media/image132.png"/><Relationship Id="rId5" Type="http://schemas.openxmlformats.org/officeDocument/2006/relationships/diagramQuickStyle" Target="../diagrams/quickStyle42.xml"/><Relationship Id="rId15" Type="http://schemas.openxmlformats.org/officeDocument/2006/relationships/image" Target="../media/image129.jpeg"/><Relationship Id="rId23" Type="http://schemas.openxmlformats.org/officeDocument/2006/relationships/image" Target="../media/image137.png"/><Relationship Id="rId10" Type="http://schemas.openxmlformats.org/officeDocument/2006/relationships/image" Target="../media/image124.svg"/><Relationship Id="rId19" Type="http://schemas.openxmlformats.org/officeDocument/2006/relationships/image" Target="../media/image138.png"/><Relationship Id="rId4" Type="http://schemas.openxmlformats.org/officeDocument/2006/relationships/diagramLayout" Target="../diagrams/layout42.xml"/><Relationship Id="rId9" Type="http://schemas.openxmlformats.org/officeDocument/2006/relationships/image" Target="../media/image123.png"/><Relationship Id="rId14" Type="http://schemas.openxmlformats.org/officeDocument/2006/relationships/image" Target="../media/image128.jpeg"/><Relationship Id="rId22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9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3.xml"/><Relationship Id="rId13" Type="http://schemas.openxmlformats.org/officeDocument/2006/relationships/image" Target="../media/image141.png"/><Relationship Id="rId3" Type="http://schemas.openxmlformats.org/officeDocument/2006/relationships/image" Target="../media/image133.png"/><Relationship Id="rId7" Type="http://schemas.openxmlformats.org/officeDocument/2006/relationships/diagramLayout" Target="../diagrams/layout43.xml"/><Relationship Id="rId12" Type="http://schemas.openxmlformats.org/officeDocument/2006/relationships/image" Target="../media/image140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43.xml"/><Relationship Id="rId11" Type="http://schemas.openxmlformats.org/officeDocument/2006/relationships/image" Target="../media/image139.png"/><Relationship Id="rId5" Type="http://schemas.openxmlformats.org/officeDocument/2006/relationships/image" Target="../media/image135.svg"/><Relationship Id="rId10" Type="http://schemas.microsoft.com/office/2007/relationships/diagramDrawing" Target="../diagrams/drawing43.xml"/><Relationship Id="rId4" Type="http://schemas.openxmlformats.org/officeDocument/2006/relationships/image" Target="../media/image134.png"/><Relationship Id="rId9" Type="http://schemas.openxmlformats.org/officeDocument/2006/relationships/diagramColors" Target="../diagrams/colors43.xml"/><Relationship Id="rId14" Type="http://schemas.openxmlformats.org/officeDocument/2006/relationships/image" Target="../media/image142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diagramQuickStyle" Target="../diagrams/quickStyle44.xml"/><Relationship Id="rId3" Type="http://schemas.openxmlformats.org/officeDocument/2006/relationships/image" Target="../media/image143.png"/><Relationship Id="rId7" Type="http://schemas.openxmlformats.org/officeDocument/2006/relationships/image" Target="../media/image40.png"/><Relationship Id="rId12" Type="http://schemas.openxmlformats.org/officeDocument/2006/relationships/diagramLayout" Target="../diagrams/layout44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6.png"/><Relationship Id="rId11" Type="http://schemas.openxmlformats.org/officeDocument/2006/relationships/diagramData" Target="../diagrams/data44.xml"/><Relationship Id="rId5" Type="http://schemas.openxmlformats.org/officeDocument/2006/relationships/image" Target="../media/image145.png"/><Relationship Id="rId15" Type="http://schemas.microsoft.com/office/2007/relationships/diagramDrawing" Target="../diagrams/drawing44.xml"/><Relationship Id="rId10" Type="http://schemas.openxmlformats.org/officeDocument/2006/relationships/image" Target="../media/image148.svg"/><Relationship Id="rId4" Type="http://schemas.openxmlformats.org/officeDocument/2006/relationships/image" Target="../media/image144.png"/><Relationship Id="rId9" Type="http://schemas.openxmlformats.org/officeDocument/2006/relationships/image" Target="../media/image147.png"/><Relationship Id="rId14" Type="http://schemas.openxmlformats.org/officeDocument/2006/relationships/diagramColors" Target="../diagrams/colors4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eg"/><Relationship Id="rId13" Type="http://schemas.openxmlformats.org/officeDocument/2006/relationships/diagramData" Target="../diagrams/data45.xml"/><Relationship Id="rId3" Type="http://schemas.openxmlformats.org/officeDocument/2006/relationships/image" Target="../media/image149.jpeg"/><Relationship Id="rId7" Type="http://schemas.openxmlformats.org/officeDocument/2006/relationships/image" Target="../media/image153.jpeg"/><Relationship Id="rId12" Type="http://schemas.openxmlformats.org/officeDocument/2006/relationships/image" Target="../media/image158.jpeg"/><Relationship Id="rId17" Type="http://schemas.microsoft.com/office/2007/relationships/diagramDrawing" Target="../diagrams/drawing45.xml"/><Relationship Id="rId2" Type="http://schemas.openxmlformats.org/officeDocument/2006/relationships/notesSlide" Target="../notesSlides/notesSlide51.xml"/><Relationship Id="rId16" Type="http://schemas.openxmlformats.org/officeDocument/2006/relationships/diagramColors" Target="../diagrams/colors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jpeg"/><Relationship Id="rId11" Type="http://schemas.openxmlformats.org/officeDocument/2006/relationships/image" Target="../media/image157.jpeg"/><Relationship Id="rId5" Type="http://schemas.openxmlformats.org/officeDocument/2006/relationships/image" Target="../media/image151.jpeg"/><Relationship Id="rId15" Type="http://schemas.openxmlformats.org/officeDocument/2006/relationships/diagramQuickStyle" Target="../diagrams/quickStyle45.xml"/><Relationship Id="rId10" Type="http://schemas.openxmlformats.org/officeDocument/2006/relationships/image" Target="../media/image156.jpeg"/><Relationship Id="rId4" Type="http://schemas.openxmlformats.org/officeDocument/2006/relationships/image" Target="../media/image150.jpeg"/><Relationship Id="rId9" Type="http://schemas.openxmlformats.org/officeDocument/2006/relationships/image" Target="../media/image155.jpeg"/><Relationship Id="rId14" Type="http://schemas.openxmlformats.org/officeDocument/2006/relationships/diagramLayout" Target="../diagrams/layout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diagramData" Target="../diagrams/data47.xml"/><Relationship Id="rId7" Type="http://schemas.microsoft.com/office/2007/relationships/diagramDrawing" Target="../diagrams/drawing47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10" Type="http://schemas.openxmlformats.org/officeDocument/2006/relationships/image" Target="../media/image161.jpeg"/><Relationship Id="rId4" Type="http://schemas.openxmlformats.org/officeDocument/2006/relationships/diagramLayout" Target="../diagrams/layout47.xml"/><Relationship Id="rId9" Type="http://schemas.openxmlformats.org/officeDocument/2006/relationships/image" Target="../media/image160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diagramQuickStyle" Target="../diagrams/quickStyle48.xml"/><Relationship Id="rId3" Type="http://schemas.openxmlformats.org/officeDocument/2006/relationships/image" Target="../media/image114.png"/><Relationship Id="rId7" Type="http://schemas.openxmlformats.org/officeDocument/2006/relationships/image" Target="../media/image164.png"/><Relationship Id="rId12" Type="http://schemas.openxmlformats.org/officeDocument/2006/relationships/diagramLayout" Target="../diagrams/layout48.xml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3.png"/><Relationship Id="rId11" Type="http://schemas.openxmlformats.org/officeDocument/2006/relationships/diagramData" Target="../diagrams/data48.xml"/><Relationship Id="rId5" Type="http://schemas.openxmlformats.org/officeDocument/2006/relationships/image" Target="../media/image162.png"/><Relationship Id="rId15" Type="http://schemas.microsoft.com/office/2007/relationships/diagramDrawing" Target="../diagrams/drawing48.xml"/><Relationship Id="rId10" Type="http://schemas.openxmlformats.org/officeDocument/2006/relationships/image" Target="../media/image167.png"/><Relationship Id="rId4" Type="http://schemas.openxmlformats.org/officeDocument/2006/relationships/image" Target="../media/image115.png"/><Relationship Id="rId9" Type="http://schemas.openxmlformats.org/officeDocument/2006/relationships/image" Target="../media/image166.png"/><Relationship Id="rId14" Type="http://schemas.openxmlformats.org/officeDocument/2006/relationships/diagramColors" Target="../diagrams/colors4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diagramColors" Target="../diagrams/colors49.xml"/><Relationship Id="rId3" Type="http://schemas.openxmlformats.org/officeDocument/2006/relationships/image" Target="../media/image114.png"/><Relationship Id="rId7" Type="http://schemas.openxmlformats.org/officeDocument/2006/relationships/image" Target="../media/image165.png"/><Relationship Id="rId12" Type="http://schemas.openxmlformats.org/officeDocument/2006/relationships/diagramQuickStyle" Target="../diagrams/quickStyle49.xml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4.png"/><Relationship Id="rId11" Type="http://schemas.openxmlformats.org/officeDocument/2006/relationships/diagramLayout" Target="../diagrams/layout49.xml"/><Relationship Id="rId5" Type="http://schemas.openxmlformats.org/officeDocument/2006/relationships/image" Target="../media/image162.png"/><Relationship Id="rId15" Type="http://schemas.openxmlformats.org/officeDocument/2006/relationships/image" Target="../media/image168.png"/><Relationship Id="rId10" Type="http://schemas.openxmlformats.org/officeDocument/2006/relationships/diagramData" Target="../diagrams/data49.xml"/><Relationship Id="rId4" Type="http://schemas.openxmlformats.org/officeDocument/2006/relationships/image" Target="../media/image115.png"/><Relationship Id="rId9" Type="http://schemas.openxmlformats.org/officeDocument/2006/relationships/image" Target="../media/image167.png"/><Relationship Id="rId14" Type="http://schemas.microsoft.com/office/2007/relationships/diagramDrawing" Target="../diagrams/drawing4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65.png"/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0.xml"/><Relationship Id="rId11" Type="http://schemas.openxmlformats.org/officeDocument/2006/relationships/image" Target="../media/image162.png"/><Relationship Id="rId5" Type="http://schemas.openxmlformats.org/officeDocument/2006/relationships/diagramQuickStyle" Target="../diagrams/quickStyle50.xml"/><Relationship Id="rId15" Type="http://schemas.openxmlformats.org/officeDocument/2006/relationships/image" Target="../media/image168.png"/><Relationship Id="rId10" Type="http://schemas.openxmlformats.org/officeDocument/2006/relationships/image" Target="../media/image167.png"/><Relationship Id="rId4" Type="http://schemas.openxmlformats.org/officeDocument/2006/relationships/diagramLayout" Target="../diagrams/layout50.xml"/><Relationship Id="rId9" Type="http://schemas.openxmlformats.org/officeDocument/2006/relationships/image" Target="../media/image115.png"/><Relationship Id="rId14" Type="http://schemas.openxmlformats.org/officeDocument/2006/relationships/image" Target="../media/image16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1.xml"/><Relationship Id="rId13" Type="http://schemas.openxmlformats.org/officeDocument/2006/relationships/image" Target="../media/image166.png"/><Relationship Id="rId3" Type="http://schemas.openxmlformats.org/officeDocument/2006/relationships/image" Target="../media/image167.png"/><Relationship Id="rId7" Type="http://schemas.openxmlformats.org/officeDocument/2006/relationships/diagramLayout" Target="../diagrams/layout51.xml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51.xml"/><Relationship Id="rId11" Type="http://schemas.openxmlformats.org/officeDocument/2006/relationships/image" Target="../media/image164.png"/><Relationship Id="rId5" Type="http://schemas.openxmlformats.org/officeDocument/2006/relationships/image" Target="../media/image112.png"/><Relationship Id="rId10" Type="http://schemas.microsoft.com/office/2007/relationships/diagramDrawing" Target="../diagrams/drawing51.xml"/><Relationship Id="rId4" Type="http://schemas.openxmlformats.org/officeDocument/2006/relationships/image" Target="../media/image114.png"/><Relationship Id="rId9" Type="http://schemas.openxmlformats.org/officeDocument/2006/relationships/diagramColors" Target="../diagrams/colors51.xml"/><Relationship Id="rId14" Type="http://schemas.openxmlformats.org/officeDocument/2006/relationships/image" Target="../media/image1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169.png"/><Relationship Id="rId7" Type="http://schemas.openxmlformats.org/officeDocument/2006/relationships/diagramColors" Target="../diagrams/colors5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diagramLayout" Target="../diagrams/layout54.xml"/><Relationship Id="rId3" Type="http://schemas.openxmlformats.org/officeDocument/2006/relationships/image" Target="../media/image170.jpeg"/><Relationship Id="rId7" Type="http://schemas.openxmlformats.org/officeDocument/2006/relationships/image" Target="../media/image174.svg"/><Relationship Id="rId12" Type="http://schemas.openxmlformats.org/officeDocument/2006/relationships/diagramData" Target="../diagrams/data54.xml"/><Relationship Id="rId2" Type="http://schemas.openxmlformats.org/officeDocument/2006/relationships/notesSlide" Target="../notesSlides/notesSlide60.xml"/><Relationship Id="rId16" Type="http://schemas.microsoft.com/office/2007/relationships/diagramDrawing" Target="../diagrams/drawing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3.png"/><Relationship Id="rId11" Type="http://schemas.openxmlformats.org/officeDocument/2006/relationships/image" Target="../media/image178.svg"/><Relationship Id="rId5" Type="http://schemas.openxmlformats.org/officeDocument/2006/relationships/image" Target="../media/image172.svg"/><Relationship Id="rId15" Type="http://schemas.openxmlformats.org/officeDocument/2006/relationships/diagramColors" Target="../diagrams/colors54.xml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svg"/><Relationship Id="rId14" Type="http://schemas.openxmlformats.org/officeDocument/2006/relationships/diagramQuickStyle" Target="../diagrams/quickStyl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5.xml"/><Relationship Id="rId13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microsoft.com/office/2007/relationships/diagramDrawing" Target="../diagrams/drawing55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diagramColors" Target="../diagrams/colors55.xml"/><Relationship Id="rId5" Type="http://schemas.openxmlformats.org/officeDocument/2006/relationships/image" Target="../media/image181.png"/><Relationship Id="rId10" Type="http://schemas.openxmlformats.org/officeDocument/2006/relationships/diagramQuickStyle" Target="../diagrams/quickStyle55.xml"/><Relationship Id="rId4" Type="http://schemas.openxmlformats.org/officeDocument/2006/relationships/image" Target="../media/image180.png"/><Relationship Id="rId9" Type="http://schemas.openxmlformats.org/officeDocument/2006/relationships/diagramLayout" Target="../diagrams/layout5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Relationship Id="rId9" Type="http://schemas.openxmlformats.org/officeDocument/2006/relationships/image" Target="../media/image186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diagramData" Target="../diagrams/data57.xml"/><Relationship Id="rId7" Type="http://schemas.microsoft.com/office/2007/relationships/diagramDrawing" Target="../diagrams/drawing57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4" Type="http://schemas.openxmlformats.org/officeDocument/2006/relationships/diagramLayout" Target="../diagrams/layout57.xml"/><Relationship Id="rId9" Type="http://schemas.openxmlformats.org/officeDocument/2006/relationships/image" Target="../media/image188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189.pn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10" Type="http://schemas.openxmlformats.org/officeDocument/2006/relationships/image" Target="../media/image191.png"/><Relationship Id="rId4" Type="http://schemas.openxmlformats.org/officeDocument/2006/relationships/diagramData" Target="../diagrams/data58.xml"/><Relationship Id="rId9" Type="http://schemas.openxmlformats.org/officeDocument/2006/relationships/image" Target="../media/image19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Relationship Id="rId9" Type="http://schemas.openxmlformats.org/officeDocument/2006/relationships/image" Target="../media/image19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0.xml"/><Relationship Id="rId11" Type="http://schemas.openxmlformats.org/officeDocument/2006/relationships/image" Target="../media/image196.png"/><Relationship Id="rId5" Type="http://schemas.openxmlformats.org/officeDocument/2006/relationships/diagramQuickStyle" Target="../diagrams/quickStyle60.xml"/><Relationship Id="rId10" Type="http://schemas.openxmlformats.org/officeDocument/2006/relationships/image" Target="../media/image195.png"/><Relationship Id="rId4" Type="http://schemas.openxmlformats.org/officeDocument/2006/relationships/diagramLayout" Target="../diagrams/layout60.xml"/><Relationship Id="rId9" Type="http://schemas.openxmlformats.org/officeDocument/2006/relationships/image" Target="../media/image19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13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diagramQuickStyle" Target="../diagrams/quickStyle61.xml"/><Relationship Id="rId12" Type="http://schemas.openxmlformats.org/officeDocument/2006/relationships/image" Target="../media/image20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1.xml"/><Relationship Id="rId11" Type="http://schemas.openxmlformats.org/officeDocument/2006/relationships/image" Target="../media/image200.png"/><Relationship Id="rId5" Type="http://schemas.openxmlformats.org/officeDocument/2006/relationships/diagramData" Target="../diagrams/data61.xml"/><Relationship Id="rId10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microsoft.com/office/2007/relationships/diagramDrawing" Target="../diagrams/drawing61.xml"/><Relationship Id="rId14" Type="http://schemas.openxmlformats.org/officeDocument/2006/relationships/image" Target="../media/image19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microsoft.com/office/2007/relationships/diagramDrawing" Target="../diagrams/drawing3.xml"/><Relationship Id="rId3" Type="http://schemas.openxmlformats.org/officeDocument/2006/relationships/image" Target="../media/image22.jpeg"/><Relationship Id="rId7" Type="http://schemas.microsoft.com/office/2007/relationships/hdphoto" Target="../media/hdphoto4.wdp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diagramQuickStyle" Target="../diagrams/quickStyle3.xml"/><Relationship Id="rId5" Type="http://schemas.microsoft.com/office/2007/relationships/hdphoto" Target="../media/hdphoto3.wdp"/><Relationship Id="rId10" Type="http://schemas.openxmlformats.org/officeDocument/2006/relationships/diagramLayout" Target="../diagrams/layout3.xml"/><Relationship Id="rId4" Type="http://schemas.openxmlformats.org/officeDocument/2006/relationships/image" Target="../media/image23.png"/><Relationship Id="rId9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2.xml"/><Relationship Id="rId11" Type="http://schemas.openxmlformats.org/officeDocument/2006/relationships/image" Target="../media/image204.png"/><Relationship Id="rId5" Type="http://schemas.openxmlformats.org/officeDocument/2006/relationships/diagramQuickStyle" Target="../diagrams/quickStyle62.xml"/><Relationship Id="rId10" Type="http://schemas.openxmlformats.org/officeDocument/2006/relationships/image" Target="../media/image203.png"/><Relationship Id="rId4" Type="http://schemas.openxmlformats.org/officeDocument/2006/relationships/diagramLayout" Target="../diagrams/layout62.xml"/><Relationship Id="rId9" Type="http://schemas.openxmlformats.org/officeDocument/2006/relationships/image" Target="../media/image19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image" Target="../media/image205.jpeg"/><Relationship Id="rId7" Type="http://schemas.openxmlformats.org/officeDocument/2006/relationships/diagramColors" Target="../diagrams/colors63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5.png"/><Relationship Id="rId18" Type="http://schemas.microsoft.com/office/2007/relationships/diagramDrawing" Target="../diagrams/drawing64.xml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12" Type="http://schemas.openxmlformats.org/officeDocument/2006/relationships/image" Target="../media/image214.png"/><Relationship Id="rId17" Type="http://schemas.openxmlformats.org/officeDocument/2006/relationships/diagramColors" Target="../diagrams/colors64.xml"/><Relationship Id="rId2" Type="http://schemas.openxmlformats.org/officeDocument/2006/relationships/notesSlide" Target="../notesSlides/notesSlide72.xml"/><Relationship Id="rId16" Type="http://schemas.openxmlformats.org/officeDocument/2006/relationships/diagramQuickStyle" Target="../diagrams/quickStyl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3.png"/><Relationship Id="rId5" Type="http://schemas.openxmlformats.org/officeDocument/2006/relationships/image" Target="../media/image208.png"/><Relationship Id="rId15" Type="http://schemas.openxmlformats.org/officeDocument/2006/relationships/diagramLayout" Target="../diagrams/layout64.xml"/><Relationship Id="rId10" Type="http://schemas.openxmlformats.org/officeDocument/2006/relationships/image" Target="../media/image212.jfif"/><Relationship Id="rId4" Type="http://schemas.openxmlformats.org/officeDocument/2006/relationships/image" Target="../media/image207.png"/><Relationship Id="rId9" Type="http://schemas.openxmlformats.org/officeDocument/2006/relationships/image" Target="../media/image64.png"/><Relationship Id="rId14" Type="http://schemas.openxmlformats.org/officeDocument/2006/relationships/diagramData" Target="../diagrams/data64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07.png"/><Relationship Id="rId18" Type="http://schemas.openxmlformats.org/officeDocument/2006/relationships/image" Target="../media/image211.png"/><Relationship Id="rId3" Type="http://schemas.openxmlformats.org/officeDocument/2006/relationships/diagramData" Target="../diagrams/data65.xml"/><Relationship Id="rId21" Type="http://schemas.openxmlformats.org/officeDocument/2006/relationships/image" Target="../media/image222.png"/><Relationship Id="rId7" Type="http://schemas.microsoft.com/office/2007/relationships/diagramDrawing" Target="../diagrams/drawing65.xml"/><Relationship Id="rId12" Type="http://schemas.openxmlformats.org/officeDocument/2006/relationships/image" Target="../media/image219.png"/><Relationship Id="rId17" Type="http://schemas.openxmlformats.org/officeDocument/2006/relationships/image" Target="../media/image210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209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5.xml"/><Relationship Id="rId11" Type="http://schemas.openxmlformats.org/officeDocument/2006/relationships/image" Target="../media/image218.png"/><Relationship Id="rId5" Type="http://schemas.openxmlformats.org/officeDocument/2006/relationships/diagramQuickStyle" Target="../diagrams/quickStyle65.xml"/><Relationship Id="rId15" Type="http://schemas.openxmlformats.org/officeDocument/2006/relationships/image" Target="../media/image221.png"/><Relationship Id="rId23" Type="http://schemas.openxmlformats.org/officeDocument/2006/relationships/image" Target="../media/image223.png"/><Relationship Id="rId10" Type="http://schemas.openxmlformats.org/officeDocument/2006/relationships/image" Target="../media/image217.png"/><Relationship Id="rId19" Type="http://schemas.openxmlformats.org/officeDocument/2006/relationships/image" Target="../media/image213.png"/><Relationship Id="rId4" Type="http://schemas.openxmlformats.org/officeDocument/2006/relationships/diagramLayout" Target="../diagrams/layout65.xml"/><Relationship Id="rId9" Type="http://schemas.openxmlformats.org/officeDocument/2006/relationships/image" Target="../media/image216.jpg"/><Relationship Id="rId14" Type="http://schemas.openxmlformats.org/officeDocument/2006/relationships/image" Target="../media/image220.jpg"/><Relationship Id="rId22" Type="http://schemas.openxmlformats.org/officeDocument/2006/relationships/image" Target="../media/image212.jfi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microsoft.com/office/2007/relationships/diagramDrawing" Target="../diagrams/drawing66.xml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diagramColors" Target="../diagrams/colors66.xml"/><Relationship Id="rId2" Type="http://schemas.openxmlformats.org/officeDocument/2006/relationships/notesSlide" Target="../notesSlides/notesSlide74.xml"/><Relationship Id="rId16" Type="http://schemas.openxmlformats.org/officeDocument/2006/relationships/diagramQuickStyle" Target="../diagrams/quickStyl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31.png"/><Relationship Id="rId5" Type="http://schemas.openxmlformats.org/officeDocument/2006/relationships/image" Target="../media/image226.png"/><Relationship Id="rId15" Type="http://schemas.openxmlformats.org/officeDocument/2006/relationships/diagramLayout" Target="../diagrams/layout66.xml"/><Relationship Id="rId10" Type="http://schemas.openxmlformats.org/officeDocument/2006/relationships/image" Target="../media/image230.png"/><Relationship Id="rId4" Type="http://schemas.openxmlformats.org/officeDocument/2006/relationships/image" Target="../media/image225.png"/><Relationship Id="rId9" Type="http://schemas.openxmlformats.org/officeDocument/2006/relationships/image" Target="../media/image229.png"/><Relationship Id="rId14" Type="http://schemas.openxmlformats.org/officeDocument/2006/relationships/diagramData" Target="../diagrams/data6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g"/><Relationship Id="rId3" Type="http://schemas.openxmlformats.org/officeDocument/2006/relationships/diagramData" Target="../diagrams/data67.xml"/><Relationship Id="rId7" Type="http://schemas.microsoft.com/office/2007/relationships/diagramDrawing" Target="../diagrams/drawing67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4" Type="http://schemas.openxmlformats.org/officeDocument/2006/relationships/diagramLayout" Target="../diagrams/layout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8.xml"/><Relationship Id="rId7" Type="http://schemas.microsoft.com/office/2007/relationships/diagramDrawing" Target="../diagrams/drawing68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8.xml"/><Relationship Id="rId5" Type="http://schemas.openxmlformats.org/officeDocument/2006/relationships/diagramQuickStyle" Target="../diagrams/quickStyle68.xml"/><Relationship Id="rId4" Type="http://schemas.openxmlformats.org/officeDocument/2006/relationships/diagramLayout" Target="../diagrams/layout6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image" Target="../media/image26.jpeg"/><Relationship Id="rId7" Type="http://schemas.openxmlformats.org/officeDocument/2006/relationships/image" Target="../media/image30.svg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28.sv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27.png"/><Relationship Id="rId9" Type="http://schemas.openxmlformats.org/officeDocument/2006/relationships/diagramLayout" Target="../diagrams/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microsoft.com/office/2007/relationships/diagramDrawing" Target="../diagrams/drawing5.xm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33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32.svg"/><Relationship Id="rId9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0">
            <a:extLst>
              <a:ext uri="{FF2B5EF4-FFF2-40B4-BE49-F238E27FC236}">
                <a16:creationId xmlns:a16="http://schemas.microsoft.com/office/drawing/2014/main" id="{A25B164A-5130-4707-861D-ECD09050C377}"/>
              </a:ext>
            </a:extLst>
          </p:cNvPr>
          <p:cNvSpPr/>
          <p:nvPr/>
        </p:nvSpPr>
        <p:spPr>
          <a:xfrm>
            <a:off x="0" y="-2982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-898" y="0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49758" y="4030029"/>
            <a:ext cx="6316427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defRPr/>
            </a:pPr>
            <a:r>
              <a:rPr lang="zh-TW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電影小幫手</a:t>
            </a:r>
            <a:endParaRPr lang="zh-CN" altLang="en-US" sz="7200" b="1" dirty="0">
              <a:solidFill>
                <a:srgbClr val="B504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09182" y="2686616"/>
            <a:ext cx="1565564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dist">
              <a:defRPr/>
            </a:pPr>
            <a:r>
              <a:rPr lang="en-US" altLang="zh-CN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uhaus 93" panose="04030905020B02020C02" pitchFamily="82" charset="0"/>
                <a:cs typeface="+mn-ea"/>
                <a:sym typeface="+mn-lt"/>
              </a:rPr>
              <a:t>AI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Bauhaus 93" panose="04030905020B02020C02" pitchFamily="82" charset="0"/>
              <a:cs typeface="+mn-ea"/>
              <a:sym typeface="+mn-lt"/>
            </a:endParaRPr>
          </a:p>
        </p:txBody>
      </p:sp>
      <p:pic>
        <p:nvPicPr>
          <p:cNvPr id="17" name="圖形 16" descr="視訊攝影機">
            <a:extLst>
              <a:ext uri="{FF2B5EF4-FFF2-40B4-BE49-F238E27FC236}">
                <a16:creationId xmlns:a16="http://schemas.microsoft.com/office/drawing/2014/main" id="{FF698C5B-3E59-47FF-9811-547464933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7701" y="4138916"/>
            <a:ext cx="981578" cy="981578"/>
          </a:xfrm>
          <a:prstGeom prst="rect">
            <a:avLst/>
          </a:prstGeom>
        </p:spPr>
      </p:pic>
      <p:sp>
        <p:nvSpPr>
          <p:cNvPr id="13" name="矩形 10"/>
          <p:cNvSpPr/>
          <p:nvPr/>
        </p:nvSpPr>
        <p:spPr>
          <a:xfrm>
            <a:off x="0" y="0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73" t="-8014" r="-5985" b="-3846"/>
            </a:stretch>
          </a:blip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4C4FFC-D690-4C9F-9D10-FB61F0EABD9B}"/>
              </a:ext>
            </a:extLst>
          </p:cNvPr>
          <p:cNvSpPr txBox="1"/>
          <p:nvPr/>
        </p:nvSpPr>
        <p:spPr>
          <a:xfrm>
            <a:off x="7274746" y="6047488"/>
            <a:ext cx="459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/>
              <a:t>指導老師  </a:t>
            </a:r>
            <a:r>
              <a:rPr lang="zh-TW" altLang="en-US" sz="2400" dirty="0"/>
              <a:t>周志昂  郭惠民  </a:t>
            </a:r>
            <a:r>
              <a:rPr lang="zh-CN" altLang="en-US" sz="2400" dirty="0"/>
              <a:t>施丞優</a:t>
            </a:r>
            <a:endParaRPr lang="zh-TW" altLang="en-US" sz="2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A2B576-157F-4112-8C9A-A8A4324FD68C}"/>
              </a:ext>
            </a:extLst>
          </p:cNvPr>
          <p:cNvSpPr/>
          <p:nvPr/>
        </p:nvSpPr>
        <p:spPr>
          <a:xfrm>
            <a:off x="317918" y="5539656"/>
            <a:ext cx="33531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緯育 </a:t>
            </a:r>
            <a:r>
              <a:rPr lang="en-US" altLang="zh-TW" sz="2000" dirty="0" err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Tibame</a:t>
            </a:r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en-US" altLang="zh-TW" sz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智慧應用開發實戰養成班 </a:t>
            </a:r>
            <a:endParaRPr lang="en-US" altLang="zh-TW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01</a:t>
            </a:r>
            <a:r>
              <a:rPr lang="en-US" altLang="zh-TW" sz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 第一組</a:t>
            </a:r>
            <a:endParaRPr lang="zh-TW" altLang="en-US" sz="2000" i="0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3456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0751D015-ACB7-4013-81F5-F2A06E8E1FA6}"/>
              </a:ext>
            </a:extLst>
          </p:cNvPr>
          <p:cNvGraphicFramePr>
            <a:graphicFrameLocks noGrp="1"/>
          </p:cNvGraphicFramePr>
          <p:nvPr/>
        </p:nvGraphicFramePr>
        <p:xfrm>
          <a:off x="942249" y="1591428"/>
          <a:ext cx="8164044" cy="4322518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050695">
                  <a:extLst>
                    <a:ext uri="{9D8B030D-6E8A-4147-A177-3AD203B41FA5}">
                      <a16:colId xmlns:a16="http://schemas.microsoft.com/office/drawing/2014/main" val="3220697733"/>
                    </a:ext>
                  </a:extLst>
                </a:gridCol>
                <a:gridCol w="2037783">
                  <a:extLst>
                    <a:ext uri="{9D8B030D-6E8A-4147-A177-3AD203B41FA5}">
                      <a16:colId xmlns:a16="http://schemas.microsoft.com/office/drawing/2014/main" val="1333495705"/>
                    </a:ext>
                  </a:extLst>
                </a:gridCol>
                <a:gridCol w="2037783">
                  <a:extLst>
                    <a:ext uri="{9D8B030D-6E8A-4147-A177-3AD203B41FA5}">
                      <a16:colId xmlns:a16="http://schemas.microsoft.com/office/drawing/2014/main" val="3253299854"/>
                    </a:ext>
                  </a:extLst>
                </a:gridCol>
                <a:gridCol w="2037783">
                  <a:extLst>
                    <a:ext uri="{9D8B030D-6E8A-4147-A177-3AD203B41FA5}">
                      <a16:colId xmlns:a16="http://schemas.microsoft.com/office/drawing/2014/main" val="2947718428"/>
                    </a:ext>
                  </a:extLst>
                </a:gridCol>
              </a:tblGrid>
              <a:tr h="1101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</a:t>
                      </a:r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904959"/>
                  </a:ext>
                </a:extLst>
              </a:tr>
              <a:tr h="6442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訂票系統</a:t>
                      </a:r>
                    </a:p>
                  </a:txBody>
                  <a:tcPr marL="108963" marR="108963" marT="54482" marB="544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595109"/>
                  </a:ext>
                </a:extLst>
              </a:tr>
              <a:tr h="6442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即時電影查詢</a:t>
                      </a:r>
                    </a:p>
                  </a:txBody>
                  <a:tcPr marL="108963" marR="108963" marT="54482" marB="544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211170"/>
                  </a:ext>
                </a:extLst>
              </a:tr>
              <a:tr h="6442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喜好推薦</a:t>
                      </a:r>
                    </a:p>
                  </a:txBody>
                  <a:tcPr marL="108963" marR="108963" marT="54482" marB="544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55653"/>
                  </a:ext>
                </a:extLst>
              </a:tr>
              <a:tr h="6442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人臉辨識進場</a:t>
                      </a:r>
                    </a:p>
                  </a:txBody>
                  <a:tcPr marL="108963" marR="108963" marT="54482" marB="544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625032"/>
                  </a:ext>
                </a:extLst>
              </a:tr>
              <a:tr h="64420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1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電影評分</a:t>
                      </a:r>
                    </a:p>
                  </a:txBody>
                  <a:tcPr marL="108963" marR="108963" marT="54482" marB="544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1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08963" marR="108963" marT="54482" marB="5448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3386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3E1F6A98-D6A9-40F4-8C4F-952D185456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73" y="1693492"/>
            <a:ext cx="636087" cy="62655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5A7685C-1E8E-4FB8-9FE6-8ED853807F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67" y="1630213"/>
            <a:ext cx="832060" cy="77613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E5A9158-7293-4C3F-BBD7-B0391184DF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97" y="1718305"/>
            <a:ext cx="600001" cy="5685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圖形 4" descr="核取記號">
            <a:extLst>
              <a:ext uri="{FF2B5EF4-FFF2-40B4-BE49-F238E27FC236}">
                <a16:creationId xmlns:a16="http://schemas.microsoft.com/office/drawing/2014/main" id="{9459DEC5-8B0E-469F-B4D3-12AB33E9A9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5999" y="2700750"/>
            <a:ext cx="600001" cy="576187"/>
          </a:xfrm>
          <a:prstGeom prst="rect">
            <a:avLst/>
          </a:prstGeom>
        </p:spPr>
      </p:pic>
      <p:pic>
        <p:nvPicPr>
          <p:cNvPr id="11" name="圖形 10" descr="核取記號">
            <a:extLst>
              <a:ext uri="{FF2B5EF4-FFF2-40B4-BE49-F238E27FC236}">
                <a16:creationId xmlns:a16="http://schemas.microsoft.com/office/drawing/2014/main" id="{2C831860-18ED-4B1F-B785-981D751B08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89831" y="2731606"/>
            <a:ext cx="600001" cy="576187"/>
          </a:xfrm>
          <a:prstGeom prst="rect">
            <a:avLst/>
          </a:prstGeom>
        </p:spPr>
      </p:pic>
      <p:pic>
        <p:nvPicPr>
          <p:cNvPr id="12" name="圖形 11" descr="核取記號">
            <a:extLst>
              <a:ext uri="{FF2B5EF4-FFF2-40B4-BE49-F238E27FC236}">
                <a16:creationId xmlns:a16="http://schemas.microsoft.com/office/drawing/2014/main" id="{C5A17160-D3C0-4914-82A1-12CB7BEA0F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5722" y="2700751"/>
            <a:ext cx="600001" cy="576187"/>
          </a:xfrm>
          <a:prstGeom prst="rect">
            <a:avLst/>
          </a:prstGeom>
        </p:spPr>
      </p:pic>
      <p:pic>
        <p:nvPicPr>
          <p:cNvPr id="13" name="圖形 12" descr="核取記號">
            <a:extLst>
              <a:ext uri="{FF2B5EF4-FFF2-40B4-BE49-F238E27FC236}">
                <a16:creationId xmlns:a16="http://schemas.microsoft.com/office/drawing/2014/main" id="{AC5FAB64-4A16-46B8-A922-C246050A8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95389" y="3419944"/>
            <a:ext cx="600001" cy="576187"/>
          </a:xfrm>
          <a:prstGeom prst="rect">
            <a:avLst/>
          </a:prstGeom>
        </p:spPr>
      </p:pic>
      <p:pic>
        <p:nvPicPr>
          <p:cNvPr id="15" name="圖形 14" descr="核取記號">
            <a:extLst>
              <a:ext uri="{FF2B5EF4-FFF2-40B4-BE49-F238E27FC236}">
                <a16:creationId xmlns:a16="http://schemas.microsoft.com/office/drawing/2014/main" id="{0790623B-CE3B-4EAB-9FB3-17A2D514B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5998" y="3353596"/>
            <a:ext cx="600001" cy="576187"/>
          </a:xfrm>
          <a:prstGeom prst="rect">
            <a:avLst/>
          </a:prstGeom>
        </p:spPr>
      </p:pic>
      <p:pic>
        <p:nvPicPr>
          <p:cNvPr id="16" name="圖形 15" descr="核取記號">
            <a:extLst>
              <a:ext uri="{FF2B5EF4-FFF2-40B4-BE49-F238E27FC236}">
                <a16:creationId xmlns:a16="http://schemas.microsoft.com/office/drawing/2014/main" id="{29CDD7DB-8E66-4C6F-B659-AB3AB15333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5722" y="3390048"/>
            <a:ext cx="600001" cy="576187"/>
          </a:xfrm>
          <a:prstGeom prst="rect">
            <a:avLst/>
          </a:prstGeom>
        </p:spPr>
      </p:pic>
      <p:pic>
        <p:nvPicPr>
          <p:cNvPr id="17" name="圖形 16" descr="核取記號">
            <a:extLst>
              <a:ext uri="{FF2B5EF4-FFF2-40B4-BE49-F238E27FC236}">
                <a16:creationId xmlns:a16="http://schemas.microsoft.com/office/drawing/2014/main" id="{3FEE1CAF-2389-4AAE-801A-F20656493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5998" y="4006442"/>
            <a:ext cx="600001" cy="576187"/>
          </a:xfrm>
          <a:prstGeom prst="rect">
            <a:avLst/>
          </a:prstGeom>
        </p:spPr>
      </p:pic>
      <p:pic>
        <p:nvPicPr>
          <p:cNvPr id="18" name="圖形 17" descr="核取記號">
            <a:extLst>
              <a:ext uri="{FF2B5EF4-FFF2-40B4-BE49-F238E27FC236}">
                <a16:creationId xmlns:a16="http://schemas.microsoft.com/office/drawing/2014/main" id="{F19AA7BA-43B0-44BD-86E4-D17AD905C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5998" y="4637768"/>
            <a:ext cx="600001" cy="576187"/>
          </a:xfrm>
          <a:prstGeom prst="rect">
            <a:avLst/>
          </a:prstGeom>
        </p:spPr>
      </p:pic>
      <p:pic>
        <p:nvPicPr>
          <p:cNvPr id="19" name="圖形 18" descr="核取記號">
            <a:extLst>
              <a:ext uri="{FF2B5EF4-FFF2-40B4-BE49-F238E27FC236}">
                <a16:creationId xmlns:a16="http://schemas.microsoft.com/office/drawing/2014/main" id="{251766D2-2566-4886-92FC-AA82E84FD7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5997" y="5243338"/>
            <a:ext cx="600001" cy="576187"/>
          </a:xfrm>
          <a:prstGeom prst="rect">
            <a:avLst/>
          </a:prstGeom>
        </p:spPr>
      </p:pic>
      <p:sp>
        <p:nvSpPr>
          <p:cNvPr id="20" name="图文框 13">
            <a:extLst>
              <a:ext uri="{FF2B5EF4-FFF2-40B4-BE49-F238E27FC236}">
                <a16:creationId xmlns:a16="http://schemas.microsoft.com/office/drawing/2014/main" id="{9DE576DF-D5DA-4F67-A45C-33436BE93FF5}"/>
              </a:ext>
            </a:extLst>
          </p:cNvPr>
          <p:cNvSpPr/>
          <p:nvPr/>
        </p:nvSpPr>
        <p:spPr>
          <a:xfrm>
            <a:off x="5013649" y="1591428"/>
            <a:ext cx="2083837" cy="4322515"/>
          </a:xfrm>
          <a:prstGeom prst="frame">
            <a:avLst>
              <a:gd name="adj1" fmla="val 1069"/>
            </a:avLst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本框 23">
            <a:extLst>
              <a:ext uri="{FF2B5EF4-FFF2-40B4-BE49-F238E27FC236}">
                <a16:creationId xmlns:a16="http://schemas.microsoft.com/office/drawing/2014/main" id="{F28923A6-4DCA-49D6-97D3-BCDC07687A8B}"/>
              </a:ext>
            </a:extLst>
          </p:cNvPr>
          <p:cNvSpPr txBox="1"/>
          <p:nvPr/>
        </p:nvSpPr>
        <p:spPr>
          <a:xfrm>
            <a:off x="942249" y="567031"/>
            <a:ext cx="273661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市場分析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6" name="資料庫圖表 25">
            <a:extLst>
              <a:ext uri="{FF2B5EF4-FFF2-40B4-BE49-F238E27FC236}">
                <a16:creationId xmlns:a16="http://schemas.microsoft.com/office/drawing/2014/main" id="{6CC2774F-3075-4D8D-870A-0E98E61327D2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9DB338C3-18FA-4D10-ACFE-280BEB704472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DDE8D8B-C54C-473A-B113-C5C9C08A2268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邱彥翔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53AF205-65B4-45EC-8662-D26BBAE203F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129" y="1031603"/>
            <a:ext cx="858871" cy="70965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08AF36-907D-4122-91EF-C104C30D7B11}"/>
              </a:ext>
            </a:extLst>
          </p:cNvPr>
          <p:cNvSpPr txBox="1"/>
          <p:nvPr/>
        </p:nvSpPr>
        <p:spPr>
          <a:xfrm>
            <a:off x="3443439" y="22981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威秀影城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5ADD1E7-2A11-4249-BF31-C81AB6FEBB18}"/>
              </a:ext>
            </a:extLst>
          </p:cNvPr>
          <p:cNvSpPr txBox="1"/>
          <p:nvPr/>
        </p:nvSpPr>
        <p:spPr>
          <a:xfrm>
            <a:off x="7641724" y="22981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新光影城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8484F5BE-8891-4B28-901A-7B9047B893E4}"/>
              </a:ext>
            </a:extLst>
          </p:cNvPr>
          <p:cNvSpPr txBox="1"/>
          <p:nvPr/>
        </p:nvSpPr>
        <p:spPr>
          <a:xfrm>
            <a:off x="5332615" y="231320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電影小幫手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40A6F9A-41FE-47E3-A339-9687D0D756C6}"/>
              </a:ext>
            </a:extLst>
          </p:cNvPr>
          <p:cNvSpPr txBox="1"/>
          <p:nvPr/>
        </p:nvSpPr>
        <p:spPr>
          <a:xfrm>
            <a:off x="11755594" y="640675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2817405B-32DF-4D68-8D00-93F23AD81E02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4DB54236-2BE4-4CEE-AB12-20CD0BEDB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11" y="1137446"/>
            <a:ext cx="8682446" cy="488387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268A0C8-7EB6-44AF-972E-E4DA590F8BC2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891B81F-4459-4A69-B241-C817388ED95D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邱彥翔</a:t>
            </a:r>
          </a:p>
        </p:txBody>
      </p:sp>
      <p:sp>
        <p:nvSpPr>
          <p:cNvPr id="9" name="文本框 23">
            <a:extLst>
              <a:ext uri="{FF2B5EF4-FFF2-40B4-BE49-F238E27FC236}">
                <a16:creationId xmlns:a16="http://schemas.microsoft.com/office/drawing/2014/main" id="{F25AD723-6119-4222-B3FB-34CD41DDDE46}"/>
              </a:ext>
            </a:extLst>
          </p:cNvPr>
          <p:cNvSpPr txBox="1"/>
          <p:nvPr/>
        </p:nvSpPr>
        <p:spPr>
          <a:xfrm>
            <a:off x="942249" y="567031"/>
            <a:ext cx="2031325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E1B7124-CDB1-4A3A-B9F8-5F92006FC658}"/>
              </a:ext>
            </a:extLst>
          </p:cNvPr>
          <p:cNvSpPr txBox="1"/>
          <p:nvPr/>
        </p:nvSpPr>
        <p:spPr>
          <a:xfrm>
            <a:off x="11755594" y="640675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8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03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149037" y="3986975"/>
            <a:ext cx="2748518" cy="923712"/>
            <a:chOff x="6456416" y="2999855"/>
            <a:chExt cx="2748518" cy="923712"/>
          </a:xfrm>
        </p:grpSpPr>
        <p:sp>
          <p:nvSpPr>
            <p:cNvPr id="7" name="文本框 6"/>
            <p:cNvSpPr txBox="1"/>
            <p:nvPr/>
          </p:nvSpPr>
          <p:spPr>
            <a:xfrm>
              <a:off x="6456416" y="2999855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00000"/>
                </a:lnSpc>
              </a:pPr>
              <a:r>
                <a:rPr lang="zh-CN" altLang="en-US" sz="4400" b="1" strike="noStrike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資料搜集</a:t>
              </a:r>
              <a:endParaRPr lang="en-US" altLang="zh-TW" sz="4400" b="1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290534" y="3923567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12150" y="3500479"/>
            <a:ext cx="121552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02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41A8DA08-29A5-4E00-9FCF-88FBF1B008CD}"/>
              </a:ext>
            </a:extLst>
          </p:cNvPr>
          <p:cNvSpPr/>
          <p:nvPr/>
        </p:nvSpPr>
        <p:spPr>
          <a:xfrm>
            <a:off x="-1" y="-2982"/>
            <a:ext cx="11091341" cy="442744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73" t="-8014" r="-5985" b="-3846"/>
            </a:stretch>
          </a:blip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6EB2247-A0FD-4ED3-8262-B7DBFF12E21D}"/>
              </a:ext>
            </a:extLst>
          </p:cNvPr>
          <p:cNvSpPr txBox="1"/>
          <p:nvPr/>
        </p:nvSpPr>
        <p:spPr>
          <a:xfrm>
            <a:off x="11755594" y="640675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6211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1" name="圖表 280"/>
          <p:cNvGraphicFramePr/>
          <p:nvPr/>
        </p:nvGraphicFramePr>
        <p:xfrm>
          <a:off x="5629380" y="2370707"/>
          <a:ext cx="5255851" cy="3003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Google Shape;270;p6">
            <a:extLst>
              <a:ext uri="{FF2B5EF4-FFF2-40B4-BE49-F238E27FC236}">
                <a16:creationId xmlns:a16="http://schemas.microsoft.com/office/drawing/2014/main" id="{957D5FF9-13C1-4F81-A48E-7A6CDFF42128}"/>
              </a:ext>
            </a:extLst>
          </p:cNvPr>
          <p:cNvSpPr txBox="1"/>
          <p:nvPr/>
        </p:nvSpPr>
        <p:spPr>
          <a:xfrm>
            <a:off x="1026158" y="644837"/>
            <a:ext cx="194060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B5A96E67-95DB-4D9E-BDCF-92FFD9B51EB1}"/>
              </a:ext>
            </a:extLst>
          </p:cNvPr>
          <p:cNvSpPr txBox="1"/>
          <p:nvPr/>
        </p:nvSpPr>
        <p:spPr>
          <a:xfrm>
            <a:off x="818190" y="1742474"/>
            <a:ext cx="5111280" cy="48708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zh-TW" sz="2600" b="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內容：</a:t>
            </a:r>
            <a:r>
              <a:rPr lang="en-US" sz="2600" b="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en-US" altLang="zh-CN" sz="2600" b="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-2021</a:t>
            </a:r>
            <a:r>
              <a:rPr lang="zh-TW" sz="2600" b="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電影評比</a:t>
            </a:r>
            <a:endParaRPr lang="en-US" sz="2600" b="0" strike="noStrike" spc="-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9A496BF8-529E-40C1-A792-CAC07967DADB}"/>
              </a:ext>
            </a:extLst>
          </p:cNvPr>
          <p:cNvSpPr txBox="1"/>
          <p:nvPr/>
        </p:nvSpPr>
        <p:spPr>
          <a:xfrm>
            <a:off x="5629380" y="1731871"/>
            <a:ext cx="5111280" cy="48171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zh-CN" altLang="en-US" sz="2600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樣本</a:t>
            </a:r>
            <a:r>
              <a:rPr lang="zh-CN" altLang="en-US" sz="2600" b="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年齡分佈</a:t>
            </a:r>
            <a:r>
              <a:rPr lang="en-US" altLang="zh-CN" sz="2600" b="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en-US" sz="2600" b="0" strike="noStrike" spc="-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Shape 1">
            <a:extLst>
              <a:ext uri="{FF2B5EF4-FFF2-40B4-BE49-F238E27FC236}">
                <a16:creationId xmlns:a16="http://schemas.microsoft.com/office/drawing/2014/main" id="{282738FF-9566-4ECF-815F-A89B5C6C0FA2}"/>
              </a:ext>
            </a:extLst>
          </p:cNvPr>
          <p:cNvSpPr txBox="1"/>
          <p:nvPr/>
        </p:nvSpPr>
        <p:spPr>
          <a:xfrm>
            <a:off x="1606000" y="5509723"/>
            <a:ext cx="10508480" cy="1406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zh-CN" altLang="en-US" sz="2600" b="1" spc="-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資料性別、年齡分佈與台灣目前電影市場消費群體大致相符</a:t>
            </a:r>
            <a:endParaRPr lang="en-US" sz="2600" b="1" strike="noStrike" spc="-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TextShape 1">
            <a:extLst>
              <a:ext uri="{FF2B5EF4-FFF2-40B4-BE49-F238E27FC236}">
                <a16:creationId xmlns:a16="http://schemas.microsoft.com/office/drawing/2014/main" id="{A73DAD4B-0A5F-45E2-AF04-FC816BA53EA8}"/>
              </a:ext>
            </a:extLst>
          </p:cNvPr>
          <p:cNvSpPr txBox="1"/>
          <p:nvPr/>
        </p:nvSpPr>
        <p:spPr>
          <a:xfrm>
            <a:off x="818190" y="2424767"/>
            <a:ext cx="5111280" cy="581884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zh-CN" altLang="en-US" sz="2600" b="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有效樣本：</a:t>
            </a:r>
            <a:r>
              <a:rPr lang="en-US" altLang="zh-CN" sz="2600" b="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CN" altLang="en-US" sz="2600" b="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sz="2600" b="0" strike="noStrike" spc="-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9" name="TextShape 1"/>
          <p:cNvSpPr txBox="1"/>
          <p:nvPr/>
        </p:nvSpPr>
        <p:spPr>
          <a:xfrm>
            <a:off x="818190" y="3120489"/>
            <a:ext cx="5111280" cy="59125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zh-CN" altLang="en-US" sz="2600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樣本性別比</a:t>
            </a:r>
            <a:r>
              <a:rPr lang="zh-TW" altLang="en-US" sz="2600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sz="2600" b="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3 </a:t>
            </a:r>
            <a:r>
              <a:rPr lang="en-US" altLang="zh-CN" sz="2600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7</a:t>
            </a:r>
            <a:r>
              <a:rPr lang="zh-CN" altLang="en-US" sz="2600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sz="2600" b="0" strike="noStrike" spc="-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形 2" descr="男性形象">
            <a:extLst>
              <a:ext uri="{FF2B5EF4-FFF2-40B4-BE49-F238E27FC236}">
                <a16:creationId xmlns:a16="http://schemas.microsoft.com/office/drawing/2014/main" id="{90B217E8-F6A7-4084-B2C6-F7B224105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6657" y="2957525"/>
            <a:ext cx="713873" cy="713873"/>
          </a:xfrm>
          <a:prstGeom prst="rect">
            <a:avLst/>
          </a:prstGeom>
        </p:spPr>
      </p:pic>
      <p:pic>
        <p:nvPicPr>
          <p:cNvPr id="8" name="圖形 7" descr="女性形象">
            <a:extLst>
              <a:ext uri="{FF2B5EF4-FFF2-40B4-BE49-F238E27FC236}">
                <a16:creationId xmlns:a16="http://schemas.microsoft.com/office/drawing/2014/main" id="{6A108447-DAD7-4DD1-8E83-F36F1D2C7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53322" y="2949817"/>
            <a:ext cx="729290" cy="729290"/>
          </a:xfrm>
          <a:prstGeom prst="rect">
            <a:avLst/>
          </a:prstGeom>
        </p:spPr>
      </p:pic>
      <p:graphicFrame>
        <p:nvGraphicFramePr>
          <p:cNvPr id="20" name="資料庫圖表 19">
            <a:extLst>
              <a:ext uri="{FF2B5EF4-FFF2-40B4-BE49-F238E27FC236}">
                <a16:creationId xmlns:a16="http://schemas.microsoft.com/office/drawing/2014/main" id="{B0B30D84-6B43-4D85-8140-8261B74B4171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9" name="组合 23">
            <a:extLst>
              <a:ext uri="{FF2B5EF4-FFF2-40B4-BE49-F238E27FC236}">
                <a16:creationId xmlns:a16="http://schemas.microsoft.com/office/drawing/2014/main" id="{7E69CC13-9B3F-40BE-ADE6-86FAC0D72B0E}"/>
              </a:ext>
            </a:extLst>
          </p:cNvPr>
          <p:cNvGrpSpPr/>
          <p:nvPr/>
        </p:nvGrpSpPr>
        <p:grpSpPr>
          <a:xfrm>
            <a:off x="945332" y="595766"/>
            <a:ext cx="6558644" cy="646331"/>
            <a:chOff x="834526" y="477832"/>
            <a:chExt cx="6558644" cy="646331"/>
          </a:xfrm>
        </p:grpSpPr>
        <p:sp>
          <p:nvSpPr>
            <p:cNvPr id="21" name="文本框 25">
              <a:extLst>
                <a:ext uri="{FF2B5EF4-FFF2-40B4-BE49-F238E27FC236}">
                  <a16:creationId xmlns:a16="http://schemas.microsoft.com/office/drawing/2014/main" id="{48C19AE9-5026-4B4C-A789-840291B6D357}"/>
                </a:ext>
              </a:extLst>
            </p:cNvPr>
            <p:cNvSpPr txBox="1"/>
            <p:nvPr/>
          </p:nvSpPr>
          <p:spPr>
            <a:xfrm>
              <a:off x="834526" y="477832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資料搜集</a:t>
              </a:r>
              <a:endPara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本框 27">
              <a:extLst>
                <a:ext uri="{FF2B5EF4-FFF2-40B4-BE49-F238E27FC236}">
                  <a16:creationId xmlns:a16="http://schemas.microsoft.com/office/drawing/2014/main" id="{68A4D7C3-3FCF-4552-998E-FE1F906E851F}"/>
                </a:ext>
              </a:extLst>
            </p:cNvPr>
            <p:cNvSpPr txBox="1"/>
            <p:nvPr/>
          </p:nvSpPr>
          <p:spPr>
            <a:xfrm>
              <a:off x="834526" y="793366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91BC2A91-FE8C-4B0F-A797-72176438F621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C43B11F-2B72-4EC4-987B-6A5EF42DFA6A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廖翊傑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68B41AD-A92C-4386-8907-D685CE32D342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982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5"/>
          <p:cNvGrpSpPr/>
          <p:nvPr/>
        </p:nvGrpSpPr>
        <p:grpSpPr>
          <a:xfrm>
            <a:off x="6229780" y="2348403"/>
            <a:ext cx="583560" cy="583560"/>
            <a:chOff x="1096920" y="2900880"/>
            <a:chExt cx="583560" cy="583560"/>
          </a:xfrm>
        </p:grpSpPr>
        <p:sp>
          <p:nvSpPr>
            <p:cNvPr id="628" name="CustomShape 6"/>
            <p:cNvSpPr/>
            <p:nvPr/>
          </p:nvSpPr>
          <p:spPr>
            <a:xfrm>
              <a:off x="1096920" y="2900880"/>
              <a:ext cx="583560" cy="58356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29" name="CustomShape 7"/>
            <p:cNvSpPr/>
            <p:nvPr/>
          </p:nvSpPr>
          <p:spPr>
            <a:xfrm>
              <a:off x="1251720" y="3057120"/>
              <a:ext cx="273240" cy="271080"/>
            </a:xfrm>
            <a:custGeom>
              <a:avLst/>
              <a:gdLst/>
              <a:ahLst/>
              <a:cxnLst/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34" name="Group 12"/>
          <p:cNvGrpSpPr/>
          <p:nvPr/>
        </p:nvGrpSpPr>
        <p:grpSpPr>
          <a:xfrm>
            <a:off x="570000" y="2246593"/>
            <a:ext cx="14698880" cy="1706957"/>
            <a:chOff x="1096920" y="1557360"/>
            <a:chExt cx="14698880" cy="1706957"/>
          </a:xfrm>
        </p:grpSpPr>
        <p:grpSp>
          <p:nvGrpSpPr>
            <p:cNvPr id="635" name="Group 13"/>
            <p:cNvGrpSpPr/>
            <p:nvPr/>
          </p:nvGrpSpPr>
          <p:grpSpPr>
            <a:xfrm>
              <a:off x="7474040" y="1755791"/>
              <a:ext cx="8321760" cy="1508526"/>
              <a:chOff x="7474040" y="1755791"/>
              <a:chExt cx="8321760" cy="1508526"/>
            </a:xfrm>
          </p:grpSpPr>
          <p:sp>
            <p:nvSpPr>
              <p:cNvPr id="636" name="CustomShape 14"/>
              <p:cNvSpPr/>
              <p:nvPr/>
            </p:nvSpPr>
            <p:spPr>
              <a:xfrm>
                <a:off x="7521217" y="2397713"/>
                <a:ext cx="4812950" cy="866604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TW" altLang="en-US" sz="2200" b="0" strike="noStrike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</a:t>
                </a:r>
                <a:r>
                  <a:rPr lang="zh-CN" sz="2200" b="0" strike="noStrike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內容：近</a:t>
                </a:r>
                <a:r>
                  <a:rPr lang="zh-CN" altLang="zh-TW" sz="2200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天</a:t>
                </a:r>
                <a:r>
                  <a:rPr lang="en-US" sz="2200" b="0" strike="noStrike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</a:t>
                </a:r>
                <a:r>
                  <a:rPr lang="zh-CN" sz="2200" b="0" strike="noStrike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電影論壇討論話題</a:t>
                </a:r>
                <a:endParaRPr lang="en-US" sz="2200" b="0" strike="noStrike" spc="-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just">
                  <a:lnSpc>
                    <a:spcPct val="120000"/>
                  </a:lnSpc>
                </a:pPr>
                <a:r>
                  <a:rPr lang="zh-CN" sz="2200" b="0" strike="noStrike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資料量：</a:t>
                </a:r>
                <a:r>
                  <a:rPr lang="en-US" sz="2200" b="0" strike="noStrike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289</a:t>
                </a:r>
                <a:r>
                  <a:rPr lang="zh-CN" sz="2200" b="0" strike="noStrike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</a:t>
                </a:r>
                <a:endParaRPr lang="en-US" sz="2200" b="0" strike="noStrike" spc="-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37" name="CustomShape 15"/>
              <p:cNvSpPr/>
              <p:nvPr/>
            </p:nvSpPr>
            <p:spPr>
              <a:xfrm>
                <a:off x="7474040" y="1755791"/>
                <a:ext cx="8321760" cy="527537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sz="2600" b="1" strike="noStrike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目標網站：</a:t>
                </a:r>
                <a:r>
                  <a:rPr lang="en-US" sz="2600" b="1" strike="noStrike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PTT / DCARD </a:t>
                </a:r>
                <a:r>
                  <a:rPr lang="zh-TW" altLang="en-US" sz="2600" b="1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電影</a:t>
                </a:r>
                <a:r>
                  <a:rPr lang="zh-TW" altLang="en-US" sz="2600" b="1" strike="noStrike" spc="-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版</a:t>
                </a:r>
                <a:endParaRPr lang="en-US" sz="2600" b="0" strike="noStrike" spc="-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638" name="Group 16"/>
            <p:cNvGrpSpPr/>
            <p:nvPr/>
          </p:nvGrpSpPr>
          <p:grpSpPr>
            <a:xfrm>
              <a:off x="1096920" y="1557360"/>
              <a:ext cx="583560" cy="583560"/>
              <a:chOff x="1096920" y="1557360"/>
              <a:chExt cx="583560" cy="583560"/>
            </a:xfrm>
          </p:grpSpPr>
          <p:sp>
            <p:nvSpPr>
              <p:cNvPr id="639" name="CustomShape 17"/>
              <p:cNvSpPr/>
              <p:nvPr/>
            </p:nvSpPr>
            <p:spPr>
              <a:xfrm>
                <a:off x="1096920" y="1557360"/>
                <a:ext cx="583560" cy="58356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40" name="CustomShape 18"/>
              <p:cNvSpPr/>
              <p:nvPr/>
            </p:nvSpPr>
            <p:spPr>
              <a:xfrm>
                <a:off x="1251720" y="1713600"/>
                <a:ext cx="273240" cy="271080"/>
              </a:xfrm>
              <a:custGeom>
                <a:avLst/>
                <a:gdLst/>
                <a:ahLst/>
                <a:cxnLst/>
                <a:rect l="l" t="t" r="r" b="b"/>
                <a:pathLst>
                  <a:path w="338138" h="335282">
                    <a:moveTo>
                      <a:pt x="192254" y="135421"/>
                    </a:moveTo>
                    <a:cubicBezTo>
                      <a:pt x="177774" y="135421"/>
                      <a:pt x="163461" y="140666"/>
                      <a:pt x="152810" y="151158"/>
                    </a:cubicBezTo>
                    <a:cubicBezTo>
                      <a:pt x="130175" y="173452"/>
                      <a:pt x="130175" y="207548"/>
                      <a:pt x="152810" y="229842"/>
                    </a:cubicBezTo>
                    <a:cubicBezTo>
                      <a:pt x="174113" y="250825"/>
                      <a:pt x="210062" y="250825"/>
                      <a:pt x="232697" y="229842"/>
                    </a:cubicBezTo>
                    <a:cubicBezTo>
                      <a:pt x="254000" y="207548"/>
                      <a:pt x="254000" y="173452"/>
                      <a:pt x="232697" y="151158"/>
                    </a:cubicBezTo>
                    <a:cubicBezTo>
                      <a:pt x="221379" y="140666"/>
                      <a:pt x="206733" y="135421"/>
                      <a:pt x="192254" y="135421"/>
                    </a:cubicBezTo>
                    <a:close/>
                    <a:moveTo>
                      <a:pt x="238125" y="69850"/>
                    </a:moveTo>
                    <a:cubicBezTo>
                      <a:pt x="231111" y="69850"/>
                      <a:pt x="225425" y="74825"/>
                      <a:pt x="225425" y="80963"/>
                    </a:cubicBezTo>
                    <a:cubicBezTo>
                      <a:pt x="225425" y="87101"/>
                      <a:pt x="231111" y="92076"/>
                      <a:pt x="238125" y="92076"/>
                    </a:cubicBezTo>
                    <a:cubicBezTo>
                      <a:pt x="245139" y="92076"/>
                      <a:pt x="250825" y="87101"/>
                      <a:pt x="250825" y="80963"/>
                    </a:cubicBezTo>
                    <a:cubicBezTo>
                      <a:pt x="250825" y="74825"/>
                      <a:pt x="245139" y="69850"/>
                      <a:pt x="238125" y="69850"/>
                    </a:cubicBezTo>
                    <a:close/>
                    <a:moveTo>
                      <a:pt x="214313" y="57150"/>
                    </a:moveTo>
                    <a:lnTo>
                      <a:pt x="263526" y="57150"/>
                    </a:lnTo>
                    <a:lnTo>
                      <a:pt x="263526" y="106363"/>
                    </a:lnTo>
                    <a:lnTo>
                      <a:pt x="214313" y="106363"/>
                    </a:lnTo>
                    <a:close/>
                    <a:moveTo>
                      <a:pt x="49213" y="57150"/>
                    </a:moveTo>
                    <a:lnTo>
                      <a:pt x="195263" y="57150"/>
                    </a:lnTo>
                    <a:lnTo>
                      <a:pt x="195263" y="106363"/>
                    </a:lnTo>
                    <a:lnTo>
                      <a:pt x="49213" y="106363"/>
                    </a:lnTo>
                    <a:close/>
                    <a:moveTo>
                      <a:pt x="22225" y="28575"/>
                    </a:moveTo>
                    <a:cubicBezTo>
                      <a:pt x="22225" y="28575"/>
                      <a:pt x="22225" y="28575"/>
                      <a:pt x="22225" y="269875"/>
                    </a:cubicBezTo>
                    <a:lnTo>
                      <a:pt x="241853" y="269875"/>
                    </a:lnTo>
                    <a:cubicBezTo>
                      <a:pt x="241853" y="269875"/>
                      <a:pt x="241853" y="269875"/>
                      <a:pt x="247114" y="259384"/>
                    </a:cubicBezTo>
                    <a:cubicBezTo>
                      <a:pt x="247114" y="259384"/>
                      <a:pt x="247114" y="259384"/>
                      <a:pt x="233962" y="248892"/>
                    </a:cubicBezTo>
                    <a:cubicBezTo>
                      <a:pt x="210289" y="264629"/>
                      <a:pt x="178726" y="265941"/>
                      <a:pt x="155054" y="251515"/>
                    </a:cubicBezTo>
                    <a:cubicBezTo>
                      <a:pt x="155054" y="251515"/>
                      <a:pt x="155054" y="251515"/>
                      <a:pt x="49843" y="251515"/>
                    </a:cubicBezTo>
                    <a:cubicBezTo>
                      <a:pt x="49843" y="251515"/>
                      <a:pt x="49843" y="251515"/>
                      <a:pt x="49843" y="231844"/>
                    </a:cubicBezTo>
                    <a:cubicBezTo>
                      <a:pt x="49843" y="231844"/>
                      <a:pt x="49843" y="231844"/>
                      <a:pt x="135327" y="231844"/>
                    </a:cubicBezTo>
                    <a:cubicBezTo>
                      <a:pt x="128751" y="222664"/>
                      <a:pt x="123490" y="213484"/>
                      <a:pt x="122175" y="201682"/>
                    </a:cubicBezTo>
                    <a:cubicBezTo>
                      <a:pt x="122175" y="201682"/>
                      <a:pt x="122175" y="201682"/>
                      <a:pt x="49843" y="201682"/>
                    </a:cubicBezTo>
                    <a:cubicBezTo>
                      <a:pt x="49843" y="201682"/>
                      <a:pt x="49843" y="201682"/>
                      <a:pt x="49843" y="183322"/>
                    </a:cubicBezTo>
                    <a:cubicBezTo>
                      <a:pt x="49843" y="183322"/>
                      <a:pt x="49843" y="183322"/>
                      <a:pt x="120860" y="183322"/>
                    </a:cubicBezTo>
                    <a:cubicBezTo>
                      <a:pt x="122175" y="172831"/>
                      <a:pt x="124806" y="162339"/>
                      <a:pt x="131381" y="153159"/>
                    </a:cubicBezTo>
                    <a:cubicBezTo>
                      <a:pt x="131381" y="153159"/>
                      <a:pt x="131381" y="153159"/>
                      <a:pt x="49843" y="153159"/>
                    </a:cubicBezTo>
                    <a:cubicBezTo>
                      <a:pt x="49843" y="153159"/>
                      <a:pt x="49843" y="153159"/>
                      <a:pt x="49843" y="134800"/>
                    </a:cubicBezTo>
                    <a:cubicBezTo>
                      <a:pt x="49843" y="134800"/>
                      <a:pt x="49843" y="134800"/>
                      <a:pt x="147163" y="134800"/>
                    </a:cubicBezTo>
                    <a:cubicBezTo>
                      <a:pt x="174781" y="111194"/>
                      <a:pt x="216865" y="112506"/>
                      <a:pt x="243168" y="138734"/>
                    </a:cubicBezTo>
                    <a:cubicBezTo>
                      <a:pt x="269471" y="164962"/>
                      <a:pt x="270786" y="202993"/>
                      <a:pt x="251059" y="231844"/>
                    </a:cubicBezTo>
                    <a:cubicBezTo>
                      <a:pt x="251059" y="231844"/>
                      <a:pt x="251059" y="231844"/>
                      <a:pt x="264210" y="243647"/>
                    </a:cubicBezTo>
                    <a:cubicBezTo>
                      <a:pt x="264210" y="243647"/>
                      <a:pt x="264210" y="243647"/>
                      <a:pt x="272101" y="238401"/>
                    </a:cubicBezTo>
                    <a:cubicBezTo>
                      <a:pt x="272101" y="238401"/>
                      <a:pt x="272101" y="238401"/>
                      <a:pt x="290513" y="256761"/>
                    </a:cubicBezTo>
                    <a:cubicBezTo>
                      <a:pt x="290513" y="256761"/>
                      <a:pt x="290513" y="256761"/>
                      <a:pt x="290513" y="28575"/>
                    </a:cubicBezTo>
                    <a:cubicBezTo>
                      <a:pt x="290513" y="28575"/>
                      <a:pt x="290513" y="28575"/>
                      <a:pt x="22225" y="28575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311721" y="0"/>
                    </a:cubicBezTo>
                    <a:cubicBezTo>
                      <a:pt x="311721" y="0"/>
                      <a:pt x="311721" y="0"/>
                      <a:pt x="311721" y="278479"/>
                    </a:cubicBezTo>
                    <a:cubicBezTo>
                      <a:pt x="311721" y="278479"/>
                      <a:pt x="311721" y="278479"/>
                      <a:pt x="338138" y="304875"/>
                    </a:cubicBezTo>
                    <a:cubicBezTo>
                      <a:pt x="338138" y="304875"/>
                      <a:pt x="338138" y="316753"/>
                      <a:pt x="330213" y="325992"/>
                    </a:cubicBezTo>
                    <a:cubicBezTo>
                      <a:pt x="320967" y="336550"/>
                      <a:pt x="307759" y="335230"/>
                      <a:pt x="307759" y="335230"/>
                    </a:cubicBezTo>
                    <a:cubicBezTo>
                      <a:pt x="307759" y="335230"/>
                      <a:pt x="307759" y="335230"/>
                      <a:pt x="262850" y="291677"/>
                    </a:cubicBezTo>
                    <a:cubicBezTo>
                      <a:pt x="262850" y="291677"/>
                      <a:pt x="262850" y="291677"/>
                      <a:pt x="0" y="291677"/>
                    </a:cubicBezTo>
                    <a:cubicBezTo>
                      <a:pt x="0" y="291677"/>
                      <a:pt x="0" y="29167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19" name="CustomShape 4">
            <a:extLst>
              <a:ext uri="{FF2B5EF4-FFF2-40B4-BE49-F238E27FC236}">
                <a16:creationId xmlns:a16="http://schemas.microsoft.com/office/drawing/2014/main" id="{AEC28115-749B-44DD-AC19-93D950C5176D}"/>
              </a:ext>
            </a:extLst>
          </p:cNvPr>
          <p:cNvSpPr/>
          <p:nvPr/>
        </p:nvSpPr>
        <p:spPr>
          <a:xfrm>
            <a:off x="1287340" y="2378297"/>
            <a:ext cx="4808660" cy="52753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sz="2600" b="1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目標網站</a:t>
            </a:r>
            <a:r>
              <a:rPr lang="zh-TW" altLang="en-US" sz="2600" b="1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sz="2600" b="1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YAHOO MOVIE</a:t>
            </a:r>
            <a:endParaRPr lang="en-US" sz="2600" b="0" strike="noStrike" spc="-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CustomShape 3">
            <a:extLst>
              <a:ext uri="{FF2B5EF4-FFF2-40B4-BE49-F238E27FC236}">
                <a16:creationId xmlns:a16="http://schemas.microsoft.com/office/drawing/2014/main" id="{F1AADE32-A109-4BF3-997B-96CADCF909E6}"/>
              </a:ext>
            </a:extLst>
          </p:cNvPr>
          <p:cNvSpPr/>
          <p:nvPr/>
        </p:nvSpPr>
        <p:spPr>
          <a:xfrm>
            <a:off x="1287340" y="3039288"/>
            <a:ext cx="5706957" cy="2567839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資料內容：</a:t>
            </a:r>
            <a:r>
              <a:rPr lang="zh-CN" altLang="zh-TW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上映</a:t>
            </a:r>
            <a:r>
              <a:rPr lang="zh-TW" altLang="en-US" sz="2200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CN" altLang="zh-TW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即將上映的</a:t>
            </a:r>
            <a:r>
              <a:rPr lang="zh-TW" altLang="en-US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電影資訊</a:t>
            </a:r>
            <a:endParaRPr lang="en-US" altLang="zh-TW" sz="2200" b="0" strike="noStrike" spc="-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</a:t>
            </a:r>
            <a:r>
              <a:rPr lang="zh-TW" altLang="en-US" sz="2200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200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  <a:r>
              <a:rPr lang="en-US" alt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(2)</a:t>
            </a:r>
            <a:r>
              <a:rPr 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類型</a:t>
            </a:r>
            <a:r>
              <a:rPr lang="zh-TW" altLang="en-US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(3)</a:t>
            </a:r>
            <a:r>
              <a:rPr 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上映日期</a:t>
            </a:r>
            <a:endParaRPr lang="en-US" altLang="zh-CN" sz="2200" b="0" strike="noStrike" spc="-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(4)</a:t>
            </a:r>
            <a:r>
              <a:rPr 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海報</a:t>
            </a:r>
            <a:r>
              <a:rPr lang="zh-TW" altLang="en-US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(5)</a:t>
            </a:r>
            <a:r>
              <a:rPr 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預告片</a:t>
            </a:r>
            <a:r>
              <a:rPr lang="en-US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(6) </a:t>
            </a:r>
            <a:r>
              <a:rPr lang="zh-TW" altLang="en-US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網友</a:t>
            </a:r>
            <a:r>
              <a:rPr 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評論</a:t>
            </a:r>
            <a:endParaRPr lang="en-US" sz="2200" b="0" strike="noStrike" spc="-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電影總計</a:t>
            </a:r>
            <a:r>
              <a:rPr lang="zh-CN" altLang="zh-TW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140</a:t>
            </a:r>
            <a:r>
              <a:rPr lang="zh-CN" altLang="zh-TW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</a:t>
            </a:r>
            <a:r>
              <a:rPr lang="en-US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</a:p>
          <a:p>
            <a:pPr algn="just">
              <a:lnSpc>
                <a:spcPct val="150000"/>
              </a:lnSpc>
            </a:pPr>
            <a:r>
              <a:rPr lang="zh-CN" altLang="en-US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評論</a:t>
            </a:r>
            <a:r>
              <a:rPr lang="zh-CN" altLang="en-US" sz="2200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</a:t>
            </a:r>
            <a:r>
              <a:rPr 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量：</a:t>
            </a:r>
            <a:r>
              <a:rPr lang="en-US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3112</a:t>
            </a:r>
            <a:r>
              <a:rPr lang="zh-CN" sz="2200" b="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sz="2200" b="0" strike="noStrike" spc="-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166C361E-97AF-493A-B963-6E97CB8BC75B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DAE2DFCD-CA6A-4E53-974D-B2B2FF8790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88" y="4713212"/>
            <a:ext cx="720000" cy="72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BBE2BF6-E8AC-4D31-8016-1C31FF52F8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19" y="4713212"/>
            <a:ext cx="720000" cy="7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1BF5DF-5262-4DDC-B01F-73F03BE1005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08" y="4713212"/>
            <a:ext cx="720000" cy="720000"/>
          </a:xfrm>
          <a:prstGeom prst="rect">
            <a:avLst/>
          </a:prstGeom>
        </p:spPr>
      </p:pic>
      <p:grpSp>
        <p:nvGrpSpPr>
          <p:cNvPr id="30" name="组合 23">
            <a:extLst>
              <a:ext uri="{FF2B5EF4-FFF2-40B4-BE49-F238E27FC236}">
                <a16:creationId xmlns:a16="http://schemas.microsoft.com/office/drawing/2014/main" id="{ECA88FC9-1D7E-4636-AEE8-CA9120C9392B}"/>
              </a:ext>
            </a:extLst>
          </p:cNvPr>
          <p:cNvGrpSpPr/>
          <p:nvPr/>
        </p:nvGrpSpPr>
        <p:grpSpPr>
          <a:xfrm>
            <a:off x="945332" y="595766"/>
            <a:ext cx="6558644" cy="646331"/>
            <a:chOff x="834526" y="477832"/>
            <a:chExt cx="6558644" cy="646331"/>
          </a:xfrm>
        </p:grpSpPr>
        <p:sp>
          <p:nvSpPr>
            <p:cNvPr id="31" name="文本框 25">
              <a:extLst>
                <a:ext uri="{FF2B5EF4-FFF2-40B4-BE49-F238E27FC236}">
                  <a16:creationId xmlns:a16="http://schemas.microsoft.com/office/drawing/2014/main" id="{B5E3F0D0-6289-4AD5-8D7B-F0E71881E811}"/>
                </a:ext>
              </a:extLst>
            </p:cNvPr>
            <p:cNvSpPr txBox="1"/>
            <p:nvPr/>
          </p:nvSpPr>
          <p:spPr>
            <a:xfrm>
              <a:off x="834526" y="477832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資料爬蟲</a:t>
              </a:r>
              <a:endPara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本框 27">
              <a:extLst>
                <a:ext uri="{FF2B5EF4-FFF2-40B4-BE49-F238E27FC236}">
                  <a16:creationId xmlns:a16="http://schemas.microsoft.com/office/drawing/2014/main" id="{37C30DBF-2DC0-4DEF-A9CE-F9CE4E5956E2}"/>
                </a:ext>
              </a:extLst>
            </p:cNvPr>
            <p:cNvSpPr txBox="1"/>
            <p:nvPr/>
          </p:nvSpPr>
          <p:spPr>
            <a:xfrm>
              <a:off x="834526" y="793366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746FDDA5-D1FE-4E1C-972D-06398719207B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6C2DCE7-8F21-4DB7-9A35-B12A61DBB2F1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廖翊傑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E76370E-9396-40CE-827D-395B0281C852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1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">
            <a:extLst>
              <a:ext uri="{FF2B5EF4-FFF2-40B4-BE49-F238E27FC236}">
                <a16:creationId xmlns:a16="http://schemas.microsoft.com/office/drawing/2014/main" id="{28185345-0D6C-4C9D-A7F3-714988A071F7}"/>
              </a:ext>
            </a:extLst>
          </p:cNvPr>
          <p:cNvGrpSpPr/>
          <p:nvPr/>
        </p:nvGrpSpPr>
        <p:grpSpPr>
          <a:xfrm>
            <a:off x="192240" y="4582440"/>
            <a:ext cx="6721200" cy="1564200"/>
            <a:chOff x="192240" y="4582440"/>
            <a:chExt cx="6721200" cy="1564200"/>
          </a:xfrm>
        </p:grpSpPr>
        <p:sp>
          <p:nvSpPr>
            <p:cNvPr id="10" name="CustomShape 21">
              <a:extLst>
                <a:ext uri="{FF2B5EF4-FFF2-40B4-BE49-F238E27FC236}">
                  <a16:creationId xmlns:a16="http://schemas.microsoft.com/office/drawing/2014/main" id="{857F6798-6FA9-43F9-A577-FEEC25F8206B}"/>
                </a:ext>
              </a:extLst>
            </p:cNvPr>
            <p:cNvSpPr/>
            <p:nvPr/>
          </p:nvSpPr>
          <p:spPr>
            <a:xfrm>
              <a:off x="1805400" y="5852160"/>
              <a:ext cx="5108040" cy="29448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23">
              <a:extLst>
                <a:ext uri="{FF2B5EF4-FFF2-40B4-BE49-F238E27FC236}">
                  <a16:creationId xmlns:a16="http://schemas.microsoft.com/office/drawing/2014/main" id="{D3458AB7-2F17-4D14-A912-5CE856A8F0E0}"/>
                </a:ext>
              </a:extLst>
            </p:cNvPr>
            <p:cNvSpPr/>
            <p:nvPr/>
          </p:nvSpPr>
          <p:spPr>
            <a:xfrm>
              <a:off x="192240" y="4582440"/>
              <a:ext cx="373320" cy="236160"/>
            </a:xfrm>
            <a:custGeom>
              <a:avLst/>
              <a:gdLst/>
              <a:ahLst/>
              <a:cxnLst/>
              <a:rect l="l" t="t" r="r" b="b"/>
              <a:pathLst>
                <a:path w="256" h="222">
                  <a:moveTo>
                    <a:pt x="185" y="0"/>
                  </a:moveTo>
                  <a:cubicBezTo>
                    <a:pt x="224" y="0"/>
                    <a:pt x="256" y="32"/>
                    <a:pt x="256" y="71"/>
                  </a:cubicBezTo>
                  <a:cubicBezTo>
                    <a:pt x="256" y="136"/>
                    <a:pt x="128" y="222"/>
                    <a:pt x="128" y="222"/>
                  </a:cubicBezTo>
                  <a:cubicBezTo>
                    <a:pt x="128" y="222"/>
                    <a:pt x="0" y="139"/>
                    <a:pt x="0" y="71"/>
                  </a:cubicBezTo>
                  <a:cubicBezTo>
                    <a:pt x="0" y="23"/>
                    <a:pt x="32" y="0"/>
                    <a:pt x="71" y="0"/>
                  </a:cubicBezTo>
                  <a:cubicBezTo>
                    <a:pt x="94" y="0"/>
                    <a:pt x="115" y="12"/>
                    <a:pt x="128" y="30"/>
                  </a:cubicBezTo>
                  <a:cubicBezTo>
                    <a:pt x="141" y="12"/>
                    <a:pt x="162" y="0"/>
                    <a:pt x="1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" name="CustomShape 22">
            <a:extLst>
              <a:ext uri="{FF2B5EF4-FFF2-40B4-BE49-F238E27FC236}">
                <a16:creationId xmlns:a16="http://schemas.microsoft.com/office/drawing/2014/main" id="{C852A2A7-29D7-4F93-841F-BF8B35272852}"/>
              </a:ext>
            </a:extLst>
          </p:cNvPr>
          <p:cNvSpPr/>
          <p:nvPr/>
        </p:nvSpPr>
        <p:spPr>
          <a:xfrm>
            <a:off x="999603" y="2105533"/>
            <a:ext cx="10767271" cy="315312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sz="240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遭遇</a:t>
            </a:r>
            <a:r>
              <a:rPr lang="zh-TW" altLang="en-US" sz="2400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狀況</a:t>
            </a:r>
            <a:r>
              <a:rPr lang="zh-CN" sz="240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400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zh-TW" altLang="en-US" sz="240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原先程式</a:t>
            </a:r>
            <a:r>
              <a:rPr lang="zh-CN" altLang="en-US" sz="2400" strike="noStrike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，再次</a:t>
            </a:r>
            <a:r>
              <a:rPr lang="zh-TW" altLang="en-US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爬取</a:t>
            </a:r>
            <a:r>
              <a:rPr lang="en-US" altLang="zh-TW" sz="240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Dcard</a:t>
            </a:r>
            <a:r>
              <a:rPr lang="en-US" altLang="zh-TW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網頁時，</a:t>
            </a:r>
            <a:r>
              <a:rPr lang="zh-CN" altLang="en-US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錯誤</a:t>
            </a:r>
            <a:r>
              <a:rPr lang="zh-TW" altLang="en-US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  發現問題：</a:t>
            </a:r>
            <a:r>
              <a:rPr lang="zh-TW" altLang="en-US" sz="24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版本更新</a:t>
            </a:r>
            <a:r>
              <a:rPr lang="zh-TW" altLang="en-US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時間標記更動</a:t>
            </a:r>
            <a:r>
              <a:rPr lang="zh-TW" altLang="en-US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，導致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程式錯亂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24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  解決方法：重新建構運算思維  </a:t>
            </a:r>
            <a:endParaRPr lang="en-US" altLang="zh-TW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endParaRPr lang="en-US" altLang="zh-TW" sz="2400" strike="noStrike" spc="-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endParaRPr lang="zh-TW" altLang="en-US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endParaRPr lang="en-US" sz="2400" strike="noStrike" spc="-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E58A6098-8D5D-49E4-82AD-4DD788CE2D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5815171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组合 23">
            <a:extLst>
              <a:ext uri="{FF2B5EF4-FFF2-40B4-BE49-F238E27FC236}">
                <a16:creationId xmlns:a16="http://schemas.microsoft.com/office/drawing/2014/main" id="{C59668A1-069B-4489-9A4C-6B18C7469F7A}"/>
              </a:ext>
            </a:extLst>
          </p:cNvPr>
          <p:cNvGrpSpPr/>
          <p:nvPr/>
        </p:nvGrpSpPr>
        <p:grpSpPr>
          <a:xfrm>
            <a:off x="945332" y="595766"/>
            <a:ext cx="6558644" cy="646331"/>
            <a:chOff x="834526" y="477832"/>
            <a:chExt cx="6558644" cy="646331"/>
          </a:xfrm>
        </p:grpSpPr>
        <p:sp>
          <p:nvSpPr>
            <p:cNvPr id="13" name="文本框 25">
              <a:extLst>
                <a:ext uri="{FF2B5EF4-FFF2-40B4-BE49-F238E27FC236}">
                  <a16:creationId xmlns:a16="http://schemas.microsoft.com/office/drawing/2014/main" id="{AD4C5D77-8889-45F0-AB4C-0E18CF9BF22E}"/>
                </a:ext>
              </a:extLst>
            </p:cNvPr>
            <p:cNvSpPr txBox="1"/>
            <p:nvPr/>
          </p:nvSpPr>
          <p:spPr>
            <a:xfrm>
              <a:off x="834526" y="477832"/>
              <a:ext cx="37545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資料爬蟲</a:t>
              </a:r>
              <a:r>
                <a:rPr lang="en-US" altLang="zh-TW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問題</a:t>
              </a:r>
              <a:r>
                <a:rPr lang="en-US" altLang="zh-TW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(1)</a:t>
              </a:r>
              <a:endPara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文本框 27">
              <a:extLst>
                <a:ext uri="{FF2B5EF4-FFF2-40B4-BE49-F238E27FC236}">
                  <a16:creationId xmlns:a16="http://schemas.microsoft.com/office/drawing/2014/main" id="{C7AB8D49-C81E-42E9-B8AB-8CAE125B02C2}"/>
                </a:ext>
              </a:extLst>
            </p:cNvPr>
            <p:cNvSpPr txBox="1"/>
            <p:nvPr/>
          </p:nvSpPr>
          <p:spPr>
            <a:xfrm>
              <a:off x="834526" y="793366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42733CAA-176E-461E-BEDE-759288108C99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3201489-42B1-4988-AAF3-BD1CA5F583F5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廖翊傑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1744E26-5048-41C0-9F97-8AEEBD578F17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617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9">
            <a:extLst>
              <a:ext uri="{FF2B5EF4-FFF2-40B4-BE49-F238E27FC236}">
                <a16:creationId xmlns:a16="http://schemas.microsoft.com/office/drawing/2014/main" id="{28185345-0D6C-4C9D-A7F3-714988A071F7}"/>
              </a:ext>
            </a:extLst>
          </p:cNvPr>
          <p:cNvGrpSpPr/>
          <p:nvPr/>
        </p:nvGrpSpPr>
        <p:grpSpPr>
          <a:xfrm>
            <a:off x="192240" y="4582440"/>
            <a:ext cx="6721200" cy="1564200"/>
            <a:chOff x="192240" y="4582440"/>
            <a:chExt cx="6721200" cy="1564200"/>
          </a:xfrm>
        </p:grpSpPr>
        <p:sp>
          <p:nvSpPr>
            <p:cNvPr id="10" name="CustomShape 21">
              <a:extLst>
                <a:ext uri="{FF2B5EF4-FFF2-40B4-BE49-F238E27FC236}">
                  <a16:creationId xmlns:a16="http://schemas.microsoft.com/office/drawing/2014/main" id="{857F6798-6FA9-43F9-A577-FEEC25F8206B}"/>
                </a:ext>
              </a:extLst>
            </p:cNvPr>
            <p:cNvSpPr/>
            <p:nvPr/>
          </p:nvSpPr>
          <p:spPr>
            <a:xfrm>
              <a:off x="1805400" y="5852160"/>
              <a:ext cx="5108040" cy="29448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23">
              <a:extLst>
                <a:ext uri="{FF2B5EF4-FFF2-40B4-BE49-F238E27FC236}">
                  <a16:creationId xmlns:a16="http://schemas.microsoft.com/office/drawing/2014/main" id="{D3458AB7-2F17-4D14-A912-5CE856A8F0E0}"/>
                </a:ext>
              </a:extLst>
            </p:cNvPr>
            <p:cNvSpPr/>
            <p:nvPr/>
          </p:nvSpPr>
          <p:spPr>
            <a:xfrm>
              <a:off x="192240" y="4582440"/>
              <a:ext cx="373320" cy="236160"/>
            </a:xfrm>
            <a:custGeom>
              <a:avLst/>
              <a:gdLst/>
              <a:ahLst/>
              <a:cxnLst/>
              <a:rect l="l" t="t" r="r" b="b"/>
              <a:pathLst>
                <a:path w="256" h="222">
                  <a:moveTo>
                    <a:pt x="185" y="0"/>
                  </a:moveTo>
                  <a:cubicBezTo>
                    <a:pt x="224" y="0"/>
                    <a:pt x="256" y="32"/>
                    <a:pt x="256" y="71"/>
                  </a:cubicBezTo>
                  <a:cubicBezTo>
                    <a:pt x="256" y="136"/>
                    <a:pt x="128" y="222"/>
                    <a:pt x="128" y="222"/>
                  </a:cubicBezTo>
                  <a:cubicBezTo>
                    <a:pt x="128" y="222"/>
                    <a:pt x="0" y="139"/>
                    <a:pt x="0" y="71"/>
                  </a:cubicBezTo>
                  <a:cubicBezTo>
                    <a:pt x="0" y="23"/>
                    <a:pt x="32" y="0"/>
                    <a:pt x="71" y="0"/>
                  </a:cubicBezTo>
                  <a:cubicBezTo>
                    <a:pt x="94" y="0"/>
                    <a:pt x="115" y="12"/>
                    <a:pt x="128" y="30"/>
                  </a:cubicBezTo>
                  <a:cubicBezTo>
                    <a:pt x="141" y="12"/>
                    <a:pt x="162" y="0"/>
                    <a:pt x="1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" name="CustomShape 22">
            <a:extLst>
              <a:ext uri="{FF2B5EF4-FFF2-40B4-BE49-F238E27FC236}">
                <a16:creationId xmlns:a16="http://schemas.microsoft.com/office/drawing/2014/main" id="{C852A2A7-29D7-4F93-841F-BF8B35272852}"/>
              </a:ext>
            </a:extLst>
          </p:cNvPr>
          <p:cNvSpPr/>
          <p:nvPr/>
        </p:nvSpPr>
        <p:spPr>
          <a:xfrm>
            <a:off x="785446" y="2015159"/>
            <a:ext cx="10767271" cy="226673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TW" altLang="en-US" sz="2400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發現</a:t>
            </a:r>
            <a:r>
              <a:rPr lang="zh-CN" altLang="zh-TW" sz="240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問題：電影資訊具有</a:t>
            </a:r>
            <a:r>
              <a:rPr lang="zh-CN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時效性</a:t>
            </a:r>
            <a:r>
              <a:rPr lang="en-US" altLang="zh-TW" sz="240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</a:t>
            </a:r>
            <a:r>
              <a:rPr lang="en-US" altLang="zh-TW" sz="2400" strike="noStrike" spc="-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爬取資料</a:t>
            </a:r>
            <a:r>
              <a:rPr lang="zh-CN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價值降低</a:t>
            </a:r>
            <a:endParaRPr lang="en-US" altLang="zh-CN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20000"/>
              </a:lnSpc>
            </a:pPr>
            <a:r>
              <a:rPr lang="zh-TW" altLang="en-US" sz="240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CN" altLang="zh-TW" sz="240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解決方法：建立</a:t>
            </a:r>
            <a:r>
              <a:rPr lang="en-US" altLang="zh-TW" sz="240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Crawl to MySQL Data </a:t>
            </a:r>
            <a:r>
              <a:rPr lang="en-US" altLang="zh-TW" sz="2400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CN" sz="2400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low</a:t>
            </a:r>
            <a:r>
              <a:rPr lang="zh-TW" altLang="en-US" sz="2400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CN" altLang="zh-TW" sz="240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Docker</a:t>
            </a:r>
          </a:p>
          <a:p>
            <a:pPr algn="just">
              <a:lnSpc>
                <a:spcPct val="120000"/>
              </a:lnSpc>
            </a:pPr>
            <a:r>
              <a:rPr lang="en-US" altLang="zh-CN" sz="2400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             </a:t>
            </a:r>
            <a:r>
              <a:rPr lang="zh-CN" altLang="zh-TW" sz="240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封裝並寫入腳本以實現</a:t>
            </a:r>
            <a:r>
              <a:rPr lang="zh-CN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定時自動化爬蟲</a:t>
            </a:r>
            <a:r>
              <a:rPr lang="zh-CN" altLang="en-US" sz="240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CN" altLang="zh-TW" sz="2400" strike="noStrike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保證資料的</a:t>
            </a:r>
            <a:r>
              <a:rPr lang="zh-CN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即時性</a:t>
            </a:r>
            <a:endParaRPr lang="en-US" altLang="zh-TW" sz="2400" strike="noStrike" spc="-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endParaRPr lang="zh-TW" altLang="en-US" sz="24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endParaRPr lang="en-US" sz="2400" strike="noStrike" spc="-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5AF8A038-662E-4027-A6F5-4445A67ED6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165961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EC192ACD-C590-4B46-A683-05747B4781DB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72F02A6-91B8-4755-8EF3-C8BF17819DD4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廖翊傑</a:t>
            </a:r>
          </a:p>
        </p:txBody>
      </p:sp>
      <p:sp>
        <p:nvSpPr>
          <p:cNvPr id="16" name="文本框 25">
            <a:extLst>
              <a:ext uri="{FF2B5EF4-FFF2-40B4-BE49-F238E27FC236}">
                <a16:creationId xmlns:a16="http://schemas.microsoft.com/office/drawing/2014/main" id="{8CBEE718-0737-4112-A22A-45DDF4C4B4C9}"/>
              </a:ext>
            </a:extLst>
          </p:cNvPr>
          <p:cNvSpPr txBox="1"/>
          <p:nvPr/>
        </p:nvSpPr>
        <p:spPr>
          <a:xfrm>
            <a:off x="945332" y="595766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資料爬蟲</a:t>
            </a:r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endParaRPr lang="zh-CN" altLang="en-US" sz="3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F6724C2-0A57-44E2-AB00-21021146FAD7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646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sv Images, Stock Photos &amp; Vectors | Shutterstock">
            <a:extLst>
              <a:ext uri="{FF2B5EF4-FFF2-40B4-BE49-F238E27FC236}">
                <a16:creationId xmlns:a16="http://schemas.microsoft.com/office/drawing/2014/main" id="{BA88DFD7-673E-49D5-8FBB-4059BAABB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13959" b="10956"/>
          <a:stretch/>
        </p:blipFill>
        <p:spPr bwMode="auto">
          <a:xfrm>
            <a:off x="4552433" y="1939920"/>
            <a:ext cx="1127760" cy="120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69;p2">
            <a:extLst>
              <a:ext uri="{FF2B5EF4-FFF2-40B4-BE49-F238E27FC236}">
                <a16:creationId xmlns:a16="http://schemas.microsoft.com/office/drawing/2014/main" id="{62BC6744-4FEE-407D-8B08-EC8FA9455B49}"/>
              </a:ext>
            </a:extLst>
          </p:cNvPr>
          <p:cNvSpPr/>
          <p:nvPr/>
        </p:nvSpPr>
        <p:spPr>
          <a:xfrm>
            <a:off x="3367024" y="1913686"/>
            <a:ext cx="2370818" cy="2414133"/>
          </a:xfrm>
          <a:prstGeom prst="rect">
            <a:avLst/>
          </a:prstGeom>
          <a:noFill/>
          <a:ln w="19075" cap="flat" cmpd="sng">
            <a:solidFill>
              <a:schemeClr val="bg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6" name="Google Shape;369;p2">
            <a:extLst>
              <a:ext uri="{FF2B5EF4-FFF2-40B4-BE49-F238E27FC236}">
                <a16:creationId xmlns:a16="http://schemas.microsoft.com/office/drawing/2014/main" id="{27030FD3-3BA3-4931-9AE4-E19D17858517}"/>
              </a:ext>
            </a:extLst>
          </p:cNvPr>
          <p:cNvSpPr/>
          <p:nvPr/>
        </p:nvSpPr>
        <p:spPr>
          <a:xfrm>
            <a:off x="1814268" y="1561288"/>
            <a:ext cx="4180132" cy="4560379"/>
          </a:xfrm>
          <a:prstGeom prst="rect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1026" name="Picture 2" descr="Docker] Docker 常用指令~image執行、container進入~ @ 葛瑞斯肯樂活筆記:: 痞客邦::">
            <a:extLst>
              <a:ext uri="{FF2B5EF4-FFF2-40B4-BE49-F238E27FC236}">
                <a16:creationId xmlns:a16="http://schemas.microsoft.com/office/drawing/2014/main" id="{5705C443-9A03-4DAD-A233-F923DADC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052" y="5325259"/>
            <a:ext cx="2595168" cy="66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BC97E59-A96F-45E7-8D28-9B9CE74CEC34}"/>
              </a:ext>
            </a:extLst>
          </p:cNvPr>
          <p:cNvCxnSpPr>
            <a:cxnSpLocks/>
          </p:cNvCxnSpPr>
          <p:nvPr/>
        </p:nvCxnSpPr>
        <p:spPr>
          <a:xfrm>
            <a:off x="1376698" y="2677915"/>
            <a:ext cx="622439" cy="0"/>
          </a:xfrm>
          <a:prstGeom prst="straightConnector1">
            <a:avLst/>
          </a:prstGeom>
          <a:ln w="28575">
            <a:solidFill>
              <a:srgbClr val="717D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F5EEA46-5227-454F-9D74-48A3E11405AC}"/>
              </a:ext>
            </a:extLst>
          </p:cNvPr>
          <p:cNvCxnSpPr>
            <a:cxnSpLocks/>
          </p:cNvCxnSpPr>
          <p:nvPr/>
        </p:nvCxnSpPr>
        <p:spPr>
          <a:xfrm>
            <a:off x="5994400" y="3736190"/>
            <a:ext cx="2468842" cy="0"/>
          </a:xfrm>
          <a:prstGeom prst="straightConnector1">
            <a:avLst/>
          </a:prstGeom>
          <a:ln w="28575">
            <a:solidFill>
              <a:srgbClr val="717D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ySQL 查詢運作模式. 學習Tuning 要先知道資料庫怎麼運作| by (KJH) Kuan-Jung, Huang | Medium">
            <a:extLst>
              <a:ext uri="{FF2B5EF4-FFF2-40B4-BE49-F238E27FC236}">
                <a16:creationId xmlns:a16="http://schemas.microsoft.com/office/drawing/2014/main" id="{38FFE438-F6CB-4073-890E-926D9403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731" y="3369138"/>
            <a:ext cx="1625600" cy="7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369;p2">
            <a:extLst>
              <a:ext uri="{FF2B5EF4-FFF2-40B4-BE49-F238E27FC236}">
                <a16:creationId xmlns:a16="http://schemas.microsoft.com/office/drawing/2014/main" id="{987FE3B7-F727-4C5E-BB13-0B887C0D26DA}"/>
              </a:ext>
            </a:extLst>
          </p:cNvPr>
          <p:cNvSpPr/>
          <p:nvPr/>
        </p:nvSpPr>
        <p:spPr>
          <a:xfrm>
            <a:off x="8492522" y="3177885"/>
            <a:ext cx="2018018" cy="2582435"/>
          </a:xfrm>
          <a:prstGeom prst="rect">
            <a:avLst/>
          </a:prstGeom>
          <a:noFill/>
          <a:ln w="3810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1" name="流程圖: 磁碟 10">
            <a:extLst>
              <a:ext uri="{FF2B5EF4-FFF2-40B4-BE49-F238E27FC236}">
                <a16:creationId xmlns:a16="http://schemas.microsoft.com/office/drawing/2014/main" id="{E59D9AD7-9430-4CC6-8D3F-D502DCFC4E71}"/>
              </a:ext>
            </a:extLst>
          </p:cNvPr>
          <p:cNvSpPr/>
          <p:nvPr/>
        </p:nvSpPr>
        <p:spPr>
          <a:xfrm>
            <a:off x="8929994" y="4119052"/>
            <a:ext cx="937825" cy="1072242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Picture 8" descr="Csv Images, Stock Photos &amp; Vectors | Shutterstock">
            <a:extLst>
              <a:ext uri="{FF2B5EF4-FFF2-40B4-BE49-F238E27FC236}">
                <a16:creationId xmlns:a16="http://schemas.microsoft.com/office/drawing/2014/main" id="{CE6F1A97-5798-4C2B-AC3E-AF4BD1871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13959" b="10956"/>
          <a:stretch/>
        </p:blipFill>
        <p:spPr bwMode="auto">
          <a:xfrm>
            <a:off x="3518893" y="1931873"/>
            <a:ext cx="1127760" cy="120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sv Images, Stock Photos &amp; Vectors | Shutterstock">
            <a:extLst>
              <a:ext uri="{FF2B5EF4-FFF2-40B4-BE49-F238E27FC236}">
                <a16:creationId xmlns:a16="http://schemas.microsoft.com/office/drawing/2014/main" id="{97DBFFAE-BD45-49AC-8659-93BCF0FE6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13959" b="10956"/>
          <a:stretch/>
        </p:blipFill>
        <p:spPr bwMode="auto">
          <a:xfrm>
            <a:off x="3511665" y="3102743"/>
            <a:ext cx="1127760" cy="120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sv Images, Stock Photos &amp; Vectors | Shutterstock">
            <a:extLst>
              <a:ext uri="{FF2B5EF4-FFF2-40B4-BE49-F238E27FC236}">
                <a16:creationId xmlns:a16="http://schemas.microsoft.com/office/drawing/2014/main" id="{6CAC62AC-C1CC-4801-8E0A-911414207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r="13959" b="10956"/>
          <a:stretch/>
        </p:blipFill>
        <p:spPr bwMode="auto">
          <a:xfrm>
            <a:off x="4562972" y="3080723"/>
            <a:ext cx="1127760" cy="120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ctor Folder Icon 439792 Vector Art at Vecteezy">
            <a:extLst>
              <a:ext uri="{FF2B5EF4-FFF2-40B4-BE49-F238E27FC236}">
                <a16:creationId xmlns:a16="http://schemas.microsoft.com/office/drawing/2014/main" id="{CF31E398-31CA-4405-98C9-47A9757CB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6" r="6525" b="-15381"/>
          <a:stretch/>
        </p:blipFill>
        <p:spPr bwMode="auto">
          <a:xfrm>
            <a:off x="5223310" y="4432923"/>
            <a:ext cx="727725" cy="66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桌上型電腦向量圖形及更多電腦圖片- iStock">
            <a:extLst>
              <a:ext uri="{FF2B5EF4-FFF2-40B4-BE49-F238E27FC236}">
                <a16:creationId xmlns:a16="http://schemas.microsoft.com/office/drawing/2014/main" id="{D529D127-BF15-45C4-99F5-041A3420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113" y="906135"/>
            <a:ext cx="1191774" cy="99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36DF770-B35F-4C06-B5F4-375220B537CB}"/>
              </a:ext>
            </a:extLst>
          </p:cNvPr>
          <p:cNvSpPr txBox="1"/>
          <p:nvPr/>
        </p:nvSpPr>
        <p:spPr>
          <a:xfrm>
            <a:off x="6520394" y="3219403"/>
            <a:ext cx="1501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更新資訊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Google Shape;344;p2">
            <a:extLst>
              <a:ext uri="{FF2B5EF4-FFF2-40B4-BE49-F238E27FC236}">
                <a16:creationId xmlns:a16="http://schemas.microsoft.com/office/drawing/2014/main" id="{A068E9D4-74B7-4163-8805-431F509B14E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47475" y="2160906"/>
            <a:ext cx="1702862" cy="101514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4B3B823C-6ED9-44C0-A99D-B498C62A5361}"/>
              </a:ext>
            </a:extLst>
          </p:cNvPr>
          <p:cNvSpPr txBox="1"/>
          <p:nvPr/>
        </p:nvSpPr>
        <p:spPr>
          <a:xfrm>
            <a:off x="8459584" y="5244000"/>
            <a:ext cx="267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35.229.212.128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F532948-4DA4-4325-8452-CC1F86EC99DD}"/>
              </a:ext>
            </a:extLst>
          </p:cNvPr>
          <p:cNvSpPr txBox="1"/>
          <p:nvPr/>
        </p:nvSpPr>
        <p:spPr>
          <a:xfrm>
            <a:off x="5748381" y="3757543"/>
            <a:ext cx="267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CN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用戶名稱、密碼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232EFA7-E2D0-447B-85CB-805F433EEE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753" t="16352" r="18083" b="19578"/>
          <a:stretch/>
        </p:blipFill>
        <p:spPr>
          <a:xfrm>
            <a:off x="2034721" y="3800890"/>
            <a:ext cx="1039402" cy="1053857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F2EDE44D-FB5B-470A-83D7-211F770E1805}"/>
              </a:ext>
            </a:extLst>
          </p:cNvPr>
          <p:cNvSpPr txBox="1"/>
          <p:nvPr/>
        </p:nvSpPr>
        <p:spPr>
          <a:xfrm>
            <a:off x="1814268" y="4804118"/>
            <a:ext cx="267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Requirements.txt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04936F0-4184-4FC8-9916-24C963DB0AD4}"/>
              </a:ext>
            </a:extLst>
          </p:cNvPr>
          <p:cNvSpPr txBox="1"/>
          <p:nvPr/>
        </p:nvSpPr>
        <p:spPr>
          <a:xfrm>
            <a:off x="1949357" y="1879762"/>
            <a:ext cx="267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Crawl.py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AEE97759-D6AF-421E-A1B6-FBA519723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137" y="2222647"/>
            <a:ext cx="1110570" cy="111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9CE465CF-2DB6-4552-99F5-AC35BC6430C4}"/>
              </a:ext>
            </a:extLst>
          </p:cNvPr>
          <p:cNvSpPr txBox="1"/>
          <p:nvPr/>
        </p:nvSpPr>
        <p:spPr>
          <a:xfrm>
            <a:off x="6911737" y="5813026"/>
            <a:ext cx="5120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實現</a:t>
            </a:r>
            <a:r>
              <a:rPr lang="zh-CN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遠端定時更新資料庫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CustomShape 10">
            <a:extLst>
              <a:ext uri="{FF2B5EF4-FFF2-40B4-BE49-F238E27FC236}">
                <a16:creationId xmlns:a16="http://schemas.microsoft.com/office/drawing/2014/main" id="{8D834833-0E24-4868-A10E-587E97C71D69}"/>
              </a:ext>
            </a:extLst>
          </p:cNvPr>
          <p:cNvSpPr/>
          <p:nvPr/>
        </p:nvSpPr>
        <p:spPr>
          <a:xfrm>
            <a:off x="966789" y="631114"/>
            <a:ext cx="2392299" cy="644877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</a:t>
            </a:r>
            <a:endParaRPr 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6" name="資料庫圖表 35">
            <a:extLst>
              <a:ext uri="{FF2B5EF4-FFF2-40B4-BE49-F238E27FC236}">
                <a16:creationId xmlns:a16="http://schemas.microsoft.com/office/drawing/2014/main" id="{09647731-0B1A-454B-99B7-DC927E931A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4334467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47" name="圖片 46">
            <a:extLst>
              <a:ext uri="{FF2B5EF4-FFF2-40B4-BE49-F238E27FC236}">
                <a16:creationId xmlns:a16="http://schemas.microsoft.com/office/drawing/2014/main" id="{D151203E-AE1C-4B46-8066-34CCFF3ABF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0848" y="2541448"/>
            <a:ext cx="475265" cy="4732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EF52F1D1-147B-4DAD-B8FE-906043EB14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9868" y="2018570"/>
            <a:ext cx="475266" cy="47526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EB657003-7A15-4B60-B6C2-D84918D4DA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9869" y="3075482"/>
            <a:ext cx="475265" cy="47526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67A2053E-E5AC-4FA7-892C-75337CAB35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34484" y="2132500"/>
            <a:ext cx="402441" cy="40071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549A7C27-A150-447F-AFFE-ABD1510EFD6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0353" y="3299456"/>
            <a:ext cx="364652" cy="3646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29FBAE8D-032C-456F-8149-FA3EA18C36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39408" y="3267895"/>
            <a:ext cx="398068" cy="39806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1D648B87-2E1C-456E-B539-7BB7C1F2D7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60585" y="2148697"/>
            <a:ext cx="375460" cy="37384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02B6755-CEBF-49BF-9F49-BF4B89B80389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C9C5FA8-167B-4BF5-8E1C-5B009B2A5F13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廖翊傑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16ED7BD-F583-432E-BC5D-912D93E35DAA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14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912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149036" y="3986975"/>
            <a:ext cx="2748519" cy="923712"/>
            <a:chOff x="6456415" y="2999855"/>
            <a:chExt cx="2748519" cy="923712"/>
          </a:xfrm>
        </p:grpSpPr>
        <p:sp>
          <p:nvSpPr>
            <p:cNvPr id="7" name="文本框 6"/>
            <p:cNvSpPr txBox="1"/>
            <p:nvPr/>
          </p:nvSpPr>
          <p:spPr>
            <a:xfrm>
              <a:off x="6456415" y="2999855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00000"/>
                </a:lnSpc>
              </a:pPr>
              <a:r>
                <a:rPr lang="zh-CN" altLang="en-US" sz="4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模型建立</a:t>
              </a:r>
              <a:endParaRPr lang="en-US" altLang="zh-TW" sz="4400" b="1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290534" y="3923567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12150" y="3500479"/>
            <a:ext cx="121552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03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41A8DA08-29A5-4E00-9FCF-88FBF1B008CD}"/>
              </a:ext>
            </a:extLst>
          </p:cNvPr>
          <p:cNvSpPr/>
          <p:nvPr/>
        </p:nvSpPr>
        <p:spPr>
          <a:xfrm>
            <a:off x="-1" y="-2982"/>
            <a:ext cx="11091341" cy="442744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73" t="-8014" r="-5985" b="-3846"/>
            </a:stretch>
          </a:blip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8470CB-15F2-470E-83A8-2F06A95938DA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764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5"/>
          <p:cNvGrpSpPr/>
          <p:nvPr/>
        </p:nvGrpSpPr>
        <p:grpSpPr>
          <a:xfrm>
            <a:off x="985519" y="501667"/>
            <a:ext cx="6558644" cy="729691"/>
            <a:chOff x="874713" y="383733"/>
            <a:chExt cx="6558644" cy="729691"/>
          </a:xfrm>
        </p:grpSpPr>
        <p:sp>
          <p:nvSpPr>
            <p:cNvPr id="253" name="Google Shape;253;p5"/>
            <p:cNvSpPr txBox="1"/>
            <p:nvPr/>
          </p:nvSpPr>
          <p:spPr>
            <a:xfrm>
              <a:off x="874713" y="383733"/>
              <a:ext cx="3200847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36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推薦系統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背景</a:t>
              </a:r>
              <a:endParaRPr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4" name="Google Shape;254;p5"/>
            <p:cNvSpPr txBox="1"/>
            <p:nvPr/>
          </p:nvSpPr>
          <p:spPr>
            <a:xfrm>
              <a:off x="874713" y="775551"/>
              <a:ext cx="6558644" cy="337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256" name="Google Shape;256;p5"/>
          <p:cNvCxnSpPr>
            <a:cxnSpLocks/>
          </p:cNvCxnSpPr>
          <p:nvPr/>
        </p:nvCxnSpPr>
        <p:spPr>
          <a:xfrm>
            <a:off x="5901124" y="1739552"/>
            <a:ext cx="0" cy="4491871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57" name="Google Shape;25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6678" y="2594853"/>
            <a:ext cx="2483698" cy="213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"/>
          <p:cNvSpPr txBox="1"/>
          <p:nvPr/>
        </p:nvSpPr>
        <p:spPr>
          <a:xfrm>
            <a:off x="501592" y="4899039"/>
            <a:ext cx="5032147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優點：用戶可根據電影簡介、類型等多</a:t>
            </a:r>
            <a:endParaRPr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9" name="Google Shape;259;p5"/>
          <p:cNvSpPr txBox="1"/>
          <p:nvPr/>
        </p:nvSpPr>
        <p:spPr>
          <a:xfrm>
            <a:off x="501592" y="5668440"/>
            <a:ext cx="519487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缺點：無法根據不同用戶個性化推薦</a:t>
            </a:r>
            <a:endParaRPr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0" name="Google Shape;260;p5"/>
          <p:cNvSpPr txBox="1"/>
          <p:nvPr/>
        </p:nvSpPr>
        <p:spPr>
          <a:xfrm>
            <a:off x="6220041" y="1739552"/>
            <a:ext cx="345530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以</a:t>
            </a:r>
            <a:r>
              <a:rPr lang="zh-CN" sz="2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用戶評分為基礎</a:t>
            </a:r>
            <a:r>
              <a:rPr lang="zh-CN" sz="22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的過濾 </a:t>
            </a:r>
            <a:endParaRPr lang="en-US" altLang="zh-CN" sz="22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(</a:t>
            </a:r>
            <a:r>
              <a:rPr lang="en-US" altLang="zh-CN" sz="2200" b="1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User</a:t>
            </a:r>
            <a:r>
              <a:rPr 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</a:t>
            </a:r>
            <a:r>
              <a:rPr lang="en-US" alt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–based </a:t>
            </a:r>
            <a:r>
              <a:rPr 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filtering)</a:t>
            </a:r>
            <a:endParaRPr sz="22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261" name="Google Shape;26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5676" y="2473182"/>
            <a:ext cx="2103229" cy="225844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"/>
          <p:cNvSpPr txBox="1"/>
          <p:nvPr/>
        </p:nvSpPr>
        <p:spPr>
          <a:xfrm>
            <a:off x="6006110" y="4899039"/>
            <a:ext cx="4069203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優點：可針對用戶個性化推薦</a:t>
            </a:r>
            <a:endParaRPr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3" name="Google Shape;263;p5"/>
          <p:cNvSpPr txBox="1"/>
          <p:nvPr/>
        </p:nvSpPr>
        <p:spPr>
          <a:xfrm>
            <a:off x="6265240" y="5622293"/>
            <a:ext cx="255784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缺點：冷啟動問題</a:t>
            </a:r>
            <a:endParaRPr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347F6D81-489B-4C43-A5C7-26C0282741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116010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E6399DEC-71CA-4054-85F8-69257793B22A}"/>
              </a:ext>
            </a:extLst>
          </p:cNvPr>
          <p:cNvSpPr/>
          <p:nvPr/>
        </p:nvSpPr>
        <p:spPr>
          <a:xfrm>
            <a:off x="9708823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DE7E3AB-73EB-4241-980B-DDA9809D8EAD}"/>
              </a:ext>
            </a:extLst>
          </p:cNvPr>
          <p:cNvSpPr txBox="1"/>
          <p:nvPr/>
        </p:nvSpPr>
        <p:spPr>
          <a:xfrm>
            <a:off x="1086122" y="1719527"/>
            <a:ext cx="35572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2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以</a:t>
            </a:r>
            <a:r>
              <a:rPr lang="zh-CN" altLang="en-US" sz="2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內容為基礎</a:t>
            </a:r>
            <a:r>
              <a:rPr lang="zh-CN" altLang="en-US" sz="22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的過濾 </a:t>
            </a:r>
            <a:r>
              <a:rPr lang="en-US" altLang="zh-CN" sz="22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(</a:t>
            </a:r>
            <a:r>
              <a:rPr lang="en-US" alt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Content-based filtering)</a:t>
            </a:r>
            <a:endParaRPr lang="en-US" altLang="zh-TW" sz="22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6DF180F-A359-45A3-90D8-612C9A7BDF60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廖翊傑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C915AD-7309-4EB8-81B4-0442E5CCD169}"/>
              </a:ext>
            </a:extLst>
          </p:cNvPr>
          <p:cNvSpPr/>
          <p:nvPr/>
        </p:nvSpPr>
        <p:spPr>
          <a:xfrm>
            <a:off x="1324459" y="5227995"/>
            <a:ext cx="13131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TW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維度推薦</a:t>
            </a:r>
            <a:endParaRPr lang="zh-TW" altLang="en-US" sz="2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676B91-ADB2-4014-BDD6-0CAF2569071F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16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70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534887" y="3931391"/>
            <a:ext cx="1687613" cy="4953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彭旭成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38106" y="3931223"/>
            <a:ext cx="1112057" cy="4953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邱彥翔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669111" y="3932546"/>
            <a:ext cx="1112057" cy="4953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林育成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34596" y="3931391"/>
            <a:ext cx="1430951" cy="4953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椭圆 18"/>
          <p:cNvSpPr/>
          <p:nvPr/>
        </p:nvSpPr>
        <p:spPr>
          <a:xfrm rot="5400000">
            <a:off x="10788321" y="3508342"/>
            <a:ext cx="247162" cy="236518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椭圆 18"/>
          <p:cNvSpPr/>
          <p:nvPr/>
        </p:nvSpPr>
        <p:spPr>
          <a:xfrm rot="5400000">
            <a:off x="3118129" y="3504532"/>
            <a:ext cx="247162" cy="236518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椭圆 18"/>
          <p:cNvSpPr/>
          <p:nvPr/>
        </p:nvSpPr>
        <p:spPr>
          <a:xfrm rot="5400000">
            <a:off x="1225343" y="3504532"/>
            <a:ext cx="247162" cy="236518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33575" y="614263"/>
            <a:ext cx="6663747" cy="1097929"/>
            <a:chOff x="769610" y="349665"/>
            <a:chExt cx="6663747" cy="1097929"/>
          </a:xfrm>
        </p:grpSpPr>
        <p:sp>
          <p:nvSpPr>
            <p:cNvPr id="18" name="文本框 17"/>
            <p:cNvSpPr txBox="1"/>
            <p:nvPr/>
          </p:nvSpPr>
          <p:spPr>
            <a:xfrm>
              <a:off x="769610" y="349665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成員介紹</a:t>
              </a:r>
              <a:endPara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74713" y="775551"/>
              <a:ext cx="6558644" cy="6720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36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2" name="圖片版面配置區 11">
            <a:extLst>
              <a:ext uri="{FF2B5EF4-FFF2-40B4-BE49-F238E27FC236}">
                <a16:creationId xmlns:a16="http://schemas.microsoft.com/office/drawing/2014/main" id="{F8A11AAF-52FA-48AE-9320-D48413D7964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6" b="10053"/>
          <a:stretch/>
        </p:blipFill>
        <p:spPr>
          <a:xfrm>
            <a:off x="4329726" y="1593850"/>
            <a:ext cx="1687513" cy="1687513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pic>
        <p:nvPicPr>
          <p:cNvPr id="53" name="圖片版面配置區 52">
            <a:extLst>
              <a:ext uri="{FF2B5EF4-FFF2-40B4-BE49-F238E27FC236}">
                <a16:creationId xmlns:a16="http://schemas.microsoft.com/office/drawing/2014/main" id="{883FDE8C-2135-4685-8FAF-D51307BE017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988" y="1576388"/>
            <a:ext cx="1687512" cy="16875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pic>
        <p:nvPicPr>
          <p:cNvPr id="40" name="圖片版面配置區 39">
            <a:extLst>
              <a:ext uri="{FF2B5EF4-FFF2-40B4-BE49-F238E27FC236}">
                <a16:creationId xmlns:a16="http://schemas.microsoft.com/office/drawing/2014/main" id="{EF7FB761-F613-4507-AB5C-94DDEB56C7D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5" b="12435"/>
          <a:stretch>
            <a:fillRect/>
          </a:stretch>
        </p:blipFill>
        <p:spPr>
          <a:xfrm>
            <a:off x="6238875" y="1598613"/>
            <a:ext cx="1687513" cy="16875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pic>
        <p:nvPicPr>
          <p:cNvPr id="3" name="圖片版面配置區 2">
            <a:extLst>
              <a:ext uri="{FF2B5EF4-FFF2-40B4-BE49-F238E27FC236}">
                <a16:creationId xmlns:a16="http://schemas.microsoft.com/office/drawing/2014/main" id="{2A3ECAC3-B9A8-4B09-99D4-6E7A87D602A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230000"/>
                    </a14:imgEffect>
                    <a14:imgEffect>
                      <a14:brightnessContrast bright="9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66" b="8666"/>
          <a:stretch>
            <a:fillRect/>
          </a:stretch>
        </p:blipFill>
        <p:spPr>
          <a:xfrm>
            <a:off x="8148638" y="1593850"/>
            <a:ext cx="1687512" cy="1687513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sp>
        <p:nvSpPr>
          <p:cNvPr id="47" name="椭圆 18">
            <a:extLst>
              <a:ext uri="{FF2B5EF4-FFF2-40B4-BE49-F238E27FC236}">
                <a16:creationId xmlns:a16="http://schemas.microsoft.com/office/drawing/2014/main" id="{CB0F3294-A402-435F-8939-173C4F1AC438}"/>
              </a:ext>
            </a:extLst>
          </p:cNvPr>
          <p:cNvSpPr/>
          <p:nvPr/>
        </p:nvSpPr>
        <p:spPr>
          <a:xfrm rot="5400000">
            <a:off x="5038378" y="3504532"/>
            <a:ext cx="247162" cy="236518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椭圆 18">
            <a:extLst>
              <a:ext uri="{FF2B5EF4-FFF2-40B4-BE49-F238E27FC236}">
                <a16:creationId xmlns:a16="http://schemas.microsoft.com/office/drawing/2014/main" id="{4787E30B-60E3-43FC-914C-03584DEA669A}"/>
              </a:ext>
            </a:extLst>
          </p:cNvPr>
          <p:cNvSpPr/>
          <p:nvPr/>
        </p:nvSpPr>
        <p:spPr>
          <a:xfrm rot="5400000">
            <a:off x="6958627" y="3504532"/>
            <a:ext cx="247162" cy="236518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椭圆 18">
            <a:extLst>
              <a:ext uri="{FF2B5EF4-FFF2-40B4-BE49-F238E27FC236}">
                <a16:creationId xmlns:a16="http://schemas.microsoft.com/office/drawing/2014/main" id="{96A62B89-FE3A-404A-9F78-C22611D4FBD2}"/>
              </a:ext>
            </a:extLst>
          </p:cNvPr>
          <p:cNvSpPr/>
          <p:nvPr/>
        </p:nvSpPr>
        <p:spPr>
          <a:xfrm rot="5400000">
            <a:off x="8868150" y="3504532"/>
            <a:ext cx="247162" cy="236518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31413C2-E2FE-49F5-9487-593E97F0DC99}"/>
              </a:ext>
            </a:extLst>
          </p:cNvPr>
          <p:cNvSpPr/>
          <p:nvPr/>
        </p:nvSpPr>
        <p:spPr>
          <a:xfrm>
            <a:off x="8444994" y="3940851"/>
            <a:ext cx="1291087" cy="4953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A9D17783-657F-4CEB-856E-CCC4D551F375}"/>
              </a:ext>
            </a:extLst>
          </p:cNvPr>
          <p:cNvSpPr/>
          <p:nvPr/>
        </p:nvSpPr>
        <p:spPr>
          <a:xfrm>
            <a:off x="10381153" y="3927542"/>
            <a:ext cx="1237102" cy="4953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廖翊傑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C51827-B36D-49FC-BC62-D396FF952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829" y="4449552"/>
            <a:ext cx="1509804" cy="1509804"/>
          </a:xfrm>
          <a:prstGeom prst="rect">
            <a:avLst/>
          </a:prstGeom>
        </p:spPr>
      </p:pic>
      <p:pic>
        <p:nvPicPr>
          <p:cNvPr id="11" name="圖片 10" descr="一張含有 個人, 男人, 牆, 領帶 的圖片&#10;&#10;自動產生的描述">
            <a:extLst>
              <a:ext uri="{FF2B5EF4-FFF2-40B4-BE49-F238E27FC236}">
                <a16:creationId xmlns:a16="http://schemas.microsoft.com/office/drawing/2014/main" id="{950C9D11-DE88-4825-86A2-DB24E4C9E6A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8" t="640" r="13193" b="14223"/>
          <a:stretch/>
        </p:blipFill>
        <p:spPr>
          <a:xfrm>
            <a:off x="10055882" y="1585222"/>
            <a:ext cx="1687317" cy="1687513"/>
          </a:xfrm>
          <a:prstGeom prst="round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DF6C4E6-3330-4167-8BCE-5166564ABBC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6" t="6172" r="10793" b="10264"/>
          <a:stretch/>
        </p:blipFill>
        <p:spPr>
          <a:xfrm>
            <a:off x="10281229" y="4529505"/>
            <a:ext cx="1235674" cy="1286704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DF40AD2-202E-400C-A5AE-9032F35C3A1E}"/>
              </a:ext>
            </a:extLst>
          </p:cNvPr>
          <p:cNvSpPr/>
          <p:nvPr/>
        </p:nvSpPr>
        <p:spPr>
          <a:xfrm>
            <a:off x="2427941" y="1560543"/>
            <a:ext cx="1720517" cy="1687514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64EECB4-6E79-4356-9CB3-E8AAE4F85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47" y="4376352"/>
            <a:ext cx="1536422" cy="153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019B165-A968-4D7E-B790-E2F0637EA5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88" y="4422933"/>
            <a:ext cx="1536422" cy="15364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04D0774-EF85-4B83-8516-12E01D66B7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510" y="4494723"/>
            <a:ext cx="1298365" cy="130207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1A91260-F0D9-4538-B060-1796D1B6BA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67257" y="4500445"/>
            <a:ext cx="1315764" cy="13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2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4" grpId="0"/>
      <p:bldP spid="41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0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F9D276A-C699-445E-846A-CD1ECE5DF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00" y="1841991"/>
            <a:ext cx="8526574" cy="4796198"/>
          </a:xfrm>
          <a:prstGeom prst="rect">
            <a:avLst/>
          </a:prstGeom>
        </p:spPr>
      </p:pic>
      <p:grpSp>
        <p:nvGrpSpPr>
          <p:cNvPr id="269" name="Google Shape;269;p6"/>
          <p:cNvGrpSpPr/>
          <p:nvPr/>
        </p:nvGrpSpPr>
        <p:grpSpPr>
          <a:xfrm>
            <a:off x="862632" y="431860"/>
            <a:ext cx="6681531" cy="954067"/>
            <a:chOff x="751826" y="171067"/>
            <a:chExt cx="6681531" cy="954067"/>
          </a:xfrm>
        </p:grpSpPr>
        <p:sp>
          <p:nvSpPr>
            <p:cNvPr id="270" name="Google Shape;270;p6"/>
            <p:cNvSpPr txBox="1"/>
            <p:nvPr/>
          </p:nvSpPr>
          <p:spPr>
            <a:xfrm>
              <a:off x="751826" y="171067"/>
              <a:ext cx="476504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600" b="1" dirty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動態混合推薦模型</a:t>
              </a:r>
              <a:endParaRPr sz="2000" dirty="0">
                <a:solidFill>
                  <a:srgbClr val="C00000"/>
                </a:solidFill>
              </a:endParaRPr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874713" y="775551"/>
              <a:ext cx="6558644" cy="349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72" name="Google Shape;272;p6"/>
          <p:cNvSpPr txBox="1"/>
          <p:nvPr/>
        </p:nvSpPr>
        <p:spPr>
          <a:xfrm>
            <a:off x="900937" y="1110857"/>
            <a:ext cx="8687905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解決方法：結合電影簡介、類型、評論和用戶評分建立</a:t>
            </a:r>
            <a:r>
              <a:rPr lang="zh-CN" sz="22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動態混合推薦</a:t>
            </a:r>
            <a:endParaRPr sz="2200" dirty="0">
              <a:solidFill>
                <a:srgbClr val="CE1126"/>
              </a:solidFill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874307" y="1784516"/>
            <a:ext cx="6558644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使用技術：</a:t>
            </a:r>
            <a:r>
              <a:rPr 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BERT , TFIDF </a:t>
            </a:r>
            <a:r>
              <a:rPr lang="en-US" alt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en-US" altLang="zh-CN" sz="2200" b="1" dirty="0" err="1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KNNWithMeans</a:t>
            </a:r>
            <a:endParaRPr sz="22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B5368BC-93B3-4EEB-87E5-CE03F228EA17}"/>
              </a:ext>
            </a:extLst>
          </p:cNvPr>
          <p:cNvSpPr/>
          <p:nvPr/>
        </p:nvSpPr>
        <p:spPr>
          <a:xfrm>
            <a:off x="6504366" y="1818617"/>
            <a:ext cx="1853294" cy="203940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6300B719-E0A9-4666-8295-417197B05C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8066856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6FA58CD6-9643-4773-832B-66664E611C12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7EFE2DD-B5A0-4626-9AD9-F83CADC1B262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廖翊傑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56BCDA9-12E5-4CE7-964E-B7756E291F48}"/>
              </a:ext>
            </a:extLst>
          </p:cNvPr>
          <p:cNvSpPr/>
          <p:nvPr/>
        </p:nvSpPr>
        <p:spPr>
          <a:xfrm>
            <a:off x="2299620" y="1433286"/>
            <a:ext cx="7489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TW" sz="22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模型</a:t>
            </a:r>
            <a:endParaRPr lang="zh-TW" altLang="en-US" sz="22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93ED447-3FD4-42B7-B876-28778B2BCF21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17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42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8">
            <a:extLst>
              <a:ext uri="{FF2B5EF4-FFF2-40B4-BE49-F238E27FC236}">
                <a16:creationId xmlns:a16="http://schemas.microsoft.com/office/drawing/2014/main" id="{987178DF-26AB-4134-9108-AE5A25D2FFCA}"/>
              </a:ext>
            </a:extLst>
          </p:cNvPr>
          <p:cNvSpPr/>
          <p:nvPr/>
        </p:nvSpPr>
        <p:spPr>
          <a:xfrm>
            <a:off x="5247688" y="3298756"/>
            <a:ext cx="6136684" cy="521766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訓練流程：</a:t>
            </a:r>
            <a:endParaRPr lang="en-US" altLang="zh-TW" sz="2800" b="1" spc="-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81FFA490-E30E-4C56-8D32-48BFC34E9F0E}"/>
              </a:ext>
            </a:extLst>
          </p:cNvPr>
          <p:cNvSpPr txBox="1"/>
          <p:nvPr/>
        </p:nvSpPr>
        <p:spPr>
          <a:xfrm>
            <a:off x="3818030" y="5492584"/>
            <a:ext cx="109688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文本過濾模型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pic>
        <p:nvPicPr>
          <p:cNvPr id="15" name="Google Shape;340;p2" descr="Icon&#10;&#10;Description automatically generated">
            <a:extLst>
              <a:ext uri="{FF2B5EF4-FFF2-40B4-BE49-F238E27FC236}">
                <a16:creationId xmlns:a16="http://schemas.microsoft.com/office/drawing/2014/main" id="{C54784A9-3269-4C7F-847F-7ED8D354A9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7200">
            <a:off x="517099" y="3064509"/>
            <a:ext cx="1095000" cy="89840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bject 11">
            <a:extLst>
              <a:ext uri="{FF2B5EF4-FFF2-40B4-BE49-F238E27FC236}">
                <a16:creationId xmlns:a16="http://schemas.microsoft.com/office/drawing/2014/main" id="{1856FEB8-A12D-4CDA-BEB4-3B57702FD32E}"/>
              </a:ext>
            </a:extLst>
          </p:cNvPr>
          <p:cNvSpPr txBox="1"/>
          <p:nvPr/>
        </p:nvSpPr>
        <p:spPr>
          <a:xfrm>
            <a:off x="199127" y="4098776"/>
            <a:ext cx="1711666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用戶電影偏好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5604264-FAA4-4257-9A5F-39A751CF7FEC}"/>
              </a:ext>
            </a:extLst>
          </p:cNvPr>
          <p:cNvCxnSpPr>
            <a:cxnSpLocks/>
          </p:cNvCxnSpPr>
          <p:nvPr/>
        </p:nvCxnSpPr>
        <p:spPr>
          <a:xfrm>
            <a:off x="1686875" y="3497201"/>
            <a:ext cx="799767" cy="679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11">
            <a:extLst>
              <a:ext uri="{FF2B5EF4-FFF2-40B4-BE49-F238E27FC236}">
                <a16:creationId xmlns:a16="http://schemas.microsoft.com/office/drawing/2014/main" id="{6ED72672-3F80-4966-BE26-7B80DDDB3B6A}"/>
              </a:ext>
            </a:extLst>
          </p:cNvPr>
          <p:cNvSpPr txBox="1"/>
          <p:nvPr/>
        </p:nvSpPr>
        <p:spPr>
          <a:xfrm>
            <a:off x="2208546" y="2377520"/>
            <a:ext cx="169670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電影類型</a:t>
            </a:r>
            <a:r>
              <a:rPr lang="en-US" altLang="zh-TW" sz="2000" b="1" dirty="0">
                <a:solidFill>
                  <a:srgbClr val="FFA4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(TFIDF)</a:t>
            </a:r>
            <a:endParaRPr sz="2000" b="1" dirty="0">
              <a:solidFill>
                <a:srgbClr val="FFA4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EEA58715-6BC2-4EFB-861F-156F24148324}"/>
              </a:ext>
            </a:extLst>
          </p:cNvPr>
          <p:cNvSpPr txBox="1"/>
          <p:nvPr/>
        </p:nvSpPr>
        <p:spPr>
          <a:xfrm>
            <a:off x="2208547" y="3847314"/>
            <a:ext cx="1597011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三部電影簡介</a:t>
            </a:r>
            <a:r>
              <a:rPr lang="en-US" altLang="zh-TW" sz="2000" b="1" dirty="0">
                <a:solidFill>
                  <a:srgbClr val="FFA4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</a:rPr>
              <a:t>(TFIDF)</a:t>
            </a:r>
            <a:endParaRPr sz="2000" b="1" dirty="0">
              <a:solidFill>
                <a:srgbClr val="FFA4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</a:endParaRPr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02551D2B-F889-4680-8C18-AFFE70C42F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05059" y="2805200"/>
            <a:ext cx="2663898" cy="1029318"/>
          </a:xfrm>
          <a:prstGeom prst="bentConnector3">
            <a:avLst>
              <a:gd name="adj1" fmla="val -604"/>
            </a:avLst>
          </a:prstGeom>
          <a:ln w="34925">
            <a:solidFill>
              <a:schemeClr val="tx1"/>
            </a:solidFill>
            <a:headEnd type="none" w="lg" len="sm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E64D44E6-C652-421C-AC39-DE8A5BF68CE3}"/>
              </a:ext>
            </a:extLst>
          </p:cNvPr>
          <p:cNvCxnSpPr>
            <a:cxnSpLocks/>
          </p:cNvCxnSpPr>
          <p:nvPr/>
        </p:nvCxnSpPr>
        <p:spPr>
          <a:xfrm>
            <a:off x="3322350" y="3513711"/>
            <a:ext cx="1029318" cy="2307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A7E9AB5-4010-475F-92DD-CE43A8CE13C4}"/>
              </a:ext>
            </a:extLst>
          </p:cNvPr>
          <p:cNvCxnSpPr>
            <a:cxnSpLocks/>
          </p:cNvCxnSpPr>
          <p:nvPr/>
        </p:nvCxnSpPr>
        <p:spPr>
          <a:xfrm>
            <a:off x="1686875" y="1993449"/>
            <a:ext cx="799767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D749F84-5B33-4A7D-B507-58041A1E2EB8}"/>
              </a:ext>
            </a:extLst>
          </p:cNvPr>
          <p:cNvCxnSpPr>
            <a:cxnSpLocks/>
          </p:cNvCxnSpPr>
          <p:nvPr/>
        </p:nvCxnSpPr>
        <p:spPr>
          <a:xfrm flipH="1">
            <a:off x="1702991" y="1974192"/>
            <a:ext cx="47" cy="1512259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4C33856-821F-46DB-9858-111539F94510}"/>
              </a:ext>
            </a:extLst>
          </p:cNvPr>
          <p:cNvCxnSpPr>
            <a:cxnSpLocks/>
          </p:cNvCxnSpPr>
          <p:nvPr/>
        </p:nvCxnSpPr>
        <p:spPr>
          <a:xfrm>
            <a:off x="1346255" y="3497201"/>
            <a:ext cx="53356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EAE79247-BF42-4185-A1DA-F004348F0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77" y="3043777"/>
            <a:ext cx="760817" cy="760817"/>
          </a:xfrm>
          <a:prstGeom prst="rect">
            <a:avLst/>
          </a:prstGeom>
          <a:solidFill>
            <a:srgbClr val="CCFFFF"/>
          </a:solidFill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01DC62F-D7C1-4C7B-85B3-174F53F37C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594" y="1665815"/>
            <a:ext cx="760817" cy="760817"/>
          </a:xfrm>
          <a:prstGeom prst="rect">
            <a:avLst/>
          </a:prstGeom>
          <a:solidFill>
            <a:srgbClr val="CCFFFF"/>
          </a:solidFill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2DE1E6-1D2B-4E42-AA12-E4937A974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62" y="4715224"/>
            <a:ext cx="760817" cy="760817"/>
          </a:xfrm>
          <a:prstGeom prst="rect">
            <a:avLst/>
          </a:prstGeom>
          <a:solidFill>
            <a:srgbClr val="CCFFFF"/>
          </a:solidFill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36C4FD22-BB01-4A66-A609-8C7A9D2D5C59}"/>
              </a:ext>
            </a:extLst>
          </p:cNvPr>
          <p:cNvSpPr txBox="1"/>
          <p:nvPr/>
        </p:nvSpPr>
        <p:spPr>
          <a:xfrm>
            <a:off x="5247688" y="2128774"/>
            <a:ext cx="2346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8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訓練資料：</a:t>
            </a:r>
            <a:r>
              <a:rPr lang="en-US" altLang="zh-TW" sz="24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endParaRPr lang="en-US" altLang="zh-TW" sz="2400" b="1" strike="noStrike" spc="-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CEA4308-1294-40E2-A174-2779079DB270}"/>
              </a:ext>
            </a:extLst>
          </p:cNvPr>
          <p:cNvSpPr txBox="1"/>
          <p:nvPr/>
        </p:nvSpPr>
        <p:spPr>
          <a:xfrm>
            <a:off x="5247688" y="4504743"/>
            <a:ext cx="25464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28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8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資料輸出</a:t>
            </a:r>
            <a:r>
              <a:rPr lang="zh-CN" altLang="en-US" sz="28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endParaRPr lang="en-US" altLang="zh-TW" sz="2000" b="1" strike="noStrike" spc="-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F60F32-F326-4600-B292-8E61CE11F35D}"/>
              </a:ext>
            </a:extLst>
          </p:cNvPr>
          <p:cNvSpPr txBox="1"/>
          <p:nvPr/>
        </p:nvSpPr>
        <p:spPr>
          <a:xfrm>
            <a:off x="5576653" y="3910701"/>
            <a:ext cx="6805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TW" altLang="en-US" sz="20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資料爬蟲→資料清洗 → </a:t>
            </a:r>
            <a:r>
              <a:rPr lang="en-US" altLang="zh-TW" sz="20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r>
              <a:rPr lang="zh-TW" altLang="en-US" sz="20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向量特徵 → 模型生成</a:t>
            </a:r>
            <a:endParaRPr lang="en-US" altLang="zh-TW" sz="2000" b="1" strike="noStrike" spc="-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CustomShape 1">
            <a:extLst>
              <a:ext uri="{FF2B5EF4-FFF2-40B4-BE49-F238E27FC236}">
                <a16:creationId xmlns:a16="http://schemas.microsoft.com/office/drawing/2014/main" id="{DB333857-C11F-4B80-B7F3-B256E63F8683}"/>
              </a:ext>
            </a:extLst>
          </p:cNvPr>
          <p:cNvSpPr/>
          <p:nvPr/>
        </p:nvSpPr>
        <p:spPr>
          <a:xfrm>
            <a:off x="1116000" y="540000"/>
            <a:ext cx="8315280" cy="6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b="1" strike="noStrike" spc="-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</a:t>
            </a:r>
            <a:endParaRPr lang="en-US" sz="3600" b="0" strike="noStrike" spc="-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9C759A0F-B33C-4E3C-A87E-A1752E5483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314743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4" name="矩形 33">
            <a:extLst>
              <a:ext uri="{FF2B5EF4-FFF2-40B4-BE49-F238E27FC236}">
                <a16:creationId xmlns:a16="http://schemas.microsoft.com/office/drawing/2014/main" id="{03493DEF-3A5E-49F4-B032-CF1B669562FD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E2BDB4-84F3-4C37-9499-9CA18DB644CE}"/>
              </a:ext>
            </a:extLst>
          </p:cNvPr>
          <p:cNvSpPr/>
          <p:nvPr/>
        </p:nvSpPr>
        <p:spPr>
          <a:xfrm>
            <a:off x="5654906" y="2696323"/>
            <a:ext cx="3870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YAHOO</a:t>
            </a:r>
            <a:r>
              <a:rPr lang="zh-TW" altLang="en-US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電影資料集</a:t>
            </a:r>
            <a:r>
              <a:rPr lang="en-US" altLang="zh-TW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r>
              <a:rPr lang="en-US" altLang="zh-TW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類型</a:t>
            </a:r>
            <a:r>
              <a:rPr lang="en-US" altLang="zh-TW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BCABD1-5CE1-48AC-AB9F-237367DBD7E9}"/>
              </a:ext>
            </a:extLst>
          </p:cNvPr>
          <p:cNvSpPr/>
          <p:nvPr/>
        </p:nvSpPr>
        <p:spPr>
          <a:xfrm>
            <a:off x="5582827" y="5123094"/>
            <a:ext cx="37735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準備模型→</a:t>
            </a:r>
            <a:r>
              <a:rPr lang="zh-CN" altLang="en-US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zh-TW" altLang="en-US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選項→輸出結果</a:t>
            </a:r>
            <a:endParaRPr lang="zh-TW" altLang="en-US" sz="20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DCBE25A-854C-455D-8959-E5BA4B083C66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廖翊傑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AD2E731-D823-438E-A327-689C025C086D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18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922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CustomShape 1"/>
          <p:cNvSpPr/>
          <p:nvPr/>
        </p:nvSpPr>
        <p:spPr>
          <a:xfrm>
            <a:off x="1116000" y="540000"/>
            <a:ext cx="8315280" cy="6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b="1" strike="noStrike" spc="-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</a:t>
            </a:r>
            <a:endParaRPr lang="en-US" sz="3600" b="0" strike="noStrike" spc="-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CCC7AF90-0E0D-4E16-A8D3-93322A8269F3}"/>
              </a:ext>
            </a:extLst>
          </p:cNvPr>
          <p:cNvSpPr/>
          <p:nvPr/>
        </p:nvSpPr>
        <p:spPr>
          <a:xfrm>
            <a:off x="1091628" y="2458419"/>
            <a:ext cx="1826233" cy="582732"/>
          </a:xfrm>
          <a:prstGeom prst="roundRect">
            <a:avLst/>
          </a:prstGeom>
          <a:ln w="38100">
            <a:solidFill>
              <a:srgbClr val="58627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電影資料</a:t>
            </a:r>
          </a:p>
        </p:txBody>
      </p:sp>
      <p:pic>
        <p:nvPicPr>
          <p:cNvPr id="7" name="Google Shape;340;p2" descr="Icon&#10;&#10;Description automatically generated">
            <a:extLst>
              <a:ext uri="{FF2B5EF4-FFF2-40B4-BE49-F238E27FC236}">
                <a16:creationId xmlns:a16="http://schemas.microsoft.com/office/drawing/2014/main" id="{CE3F7FEE-9C9F-4616-A31C-8D8FB49630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7200">
            <a:off x="1549710" y="1473193"/>
            <a:ext cx="1095000" cy="898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963A12ED-B5EA-461D-939B-2541EF7C53A5}"/>
              </a:ext>
            </a:extLst>
          </p:cNvPr>
          <p:cNvCxnSpPr>
            <a:cxnSpLocks/>
          </p:cNvCxnSpPr>
          <p:nvPr/>
        </p:nvCxnSpPr>
        <p:spPr>
          <a:xfrm>
            <a:off x="2845416" y="1993785"/>
            <a:ext cx="1422768" cy="148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7380C5C-5012-4566-9053-04D0BCD8C304}"/>
              </a:ext>
            </a:extLst>
          </p:cNvPr>
          <p:cNvSpPr/>
          <p:nvPr/>
        </p:nvSpPr>
        <p:spPr>
          <a:xfrm>
            <a:off x="4168443" y="2472968"/>
            <a:ext cx="1826233" cy="582732"/>
          </a:xfrm>
          <a:prstGeom prst="roundRect">
            <a:avLst/>
          </a:prstGeom>
          <a:ln w="38100">
            <a:solidFill>
              <a:srgbClr val="58627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電影數據集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1B9673-8CE8-4643-AFE9-706F99208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579" y="1321261"/>
            <a:ext cx="1051943" cy="10519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AF00765-9FD2-4F25-AB9A-F4B6AD9A4919}"/>
              </a:ext>
            </a:extLst>
          </p:cNvPr>
          <p:cNvSpPr txBox="1"/>
          <p:nvPr/>
        </p:nvSpPr>
        <p:spPr>
          <a:xfrm>
            <a:off x="2796223" y="1433943"/>
            <a:ext cx="171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Jieba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斷詞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CADFAF3-FBCD-4921-9B69-8DA5A15EEBBC}"/>
              </a:ext>
            </a:extLst>
          </p:cNvPr>
          <p:cNvCxnSpPr>
            <a:cxnSpLocks/>
          </p:cNvCxnSpPr>
          <p:nvPr/>
        </p:nvCxnSpPr>
        <p:spPr>
          <a:xfrm>
            <a:off x="6080433" y="1962363"/>
            <a:ext cx="1422768" cy="148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8CEB942-1BAB-41A4-B9F3-B45E1E9048BC}"/>
              </a:ext>
            </a:extLst>
          </p:cNvPr>
          <p:cNvSpPr txBox="1"/>
          <p:nvPr/>
        </p:nvSpPr>
        <p:spPr>
          <a:xfrm>
            <a:off x="5933924" y="1429308"/>
            <a:ext cx="1715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資料正規化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7DA5EA4-AF49-4775-ABA6-C3BBBBAEB3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475" y="1266247"/>
            <a:ext cx="1053427" cy="1053427"/>
          </a:xfrm>
          <a:prstGeom prst="rect">
            <a:avLst/>
          </a:prstGeom>
          <a:solidFill>
            <a:srgbClr val="CCFFFF"/>
          </a:solidFill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F6B8D39-BE30-431F-90E3-545A9AA1A8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095" y="3426356"/>
            <a:ext cx="6204452" cy="2869783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5D53684-BD71-435C-ADC6-446359903D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398" y="4168026"/>
            <a:ext cx="9358939" cy="951071"/>
          </a:xfrm>
          <a:prstGeom prst="rect">
            <a:avLst/>
          </a:prstGeom>
        </p:spPr>
      </p:pic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90C1B5AA-CAED-4412-BF75-3B1776AB8CF9}"/>
              </a:ext>
            </a:extLst>
          </p:cNvPr>
          <p:cNvSpPr/>
          <p:nvPr/>
        </p:nvSpPr>
        <p:spPr>
          <a:xfrm>
            <a:off x="7459555" y="2458419"/>
            <a:ext cx="1826233" cy="582732"/>
          </a:xfrm>
          <a:prstGeom prst="roundRect">
            <a:avLst/>
          </a:prstGeom>
          <a:ln w="38100">
            <a:solidFill>
              <a:srgbClr val="58627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</a:t>
            </a:r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</a:t>
            </a:r>
            <a:endParaRPr lang="zh-TW" altLang="en-US" sz="18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B4A6E5A-F9BB-425D-8640-A1FFA153FF63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4" name="資料庫圖表 23">
            <a:extLst>
              <a:ext uri="{FF2B5EF4-FFF2-40B4-BE49-F238E27FC236}">
                <a16:creationId xmlns:a16="http://schemas.microsoft.com/office/drawing/2014/main" id="{AD3F7E4D-1DFE-4EDB-B028-2CF4DEECD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244996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5" name="文字方塊 24">
            <a:extLst>
              <a:ext uri="{FF2B5EF4-FFF2-40B4-BE49-F238E27FC236}">
                <a16:creationId xmlns:a16="http://schemas.microsoft.com/office/drawing/2014/main" id="{86863233-A0C5-4BAF-BD01-F7F2AC7386EA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廖翊傑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49628CE-7E6B-4C7D-904D-D5BE127E8352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19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61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F066198-2660-441E-A1D5-BF9BB4643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92" y="1664775"/>
            <a:ext cx="5235755" cy="4517517"/>
          </a:xfrm>
          <a:prstGeom prst="rect">
            <a:avLst/>
          </a:prstGeom>
        </p:spPr>
      </p:pic>
      <p:sp>
        <p:nvSpPr>
          <p:cNvPr id="721" name="CustomShape 1"/>
          <p:cNvSpPr/>
          <p:nvPr/>
        </p:nvSpPr>
        <p:spPr>
          <a:xfrm>
            <a:off x="864360" y="1982520"/>
            <a:ext cx="446292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23" name="圖片 275"/>
          <p:cNvPicPr/>
          <p:nvPr/>
        </p:nvPicPr>
        <p:blipFill rotWithShape="1">
          <a:blip r:embed="rId4"/>
          <a:srcRect t="464"/>
          <a:stretch/>
        </p:blipFill>
        <p:spPr>
          <a:xfrm>
            <a:off x="6919811" y="2222499"/>
            <a:ext cx="4028407" cy="4095501"/>
          </a:xfrm>
          <a:prstGeom prst="rect">
            <a:avLst/>
          </a:prstGeom>
          <a:ln>
            <a:noFill/>
          </a:ln>
        </p:spPr>
      </p:pic>
      <p:graphicFrame>
        <p:nvGraphicFramePr>
          <p:cNvPr id="724" name="Table 3"/>
          <p:cNvGraphicFramePr/>
          <p:nvPr>
            <p:extLst>
              <p:ext uri="{D42A27DB-BD31-4B8C-83A1-F6EECF244321}">
                <p14:modId xmlns:p14="http://schemas.microsoft.com/office/powerpoint/2010/main" val="3382981455"/>
              </p:ext>
            </p:extLst>
          </p:nvPr>
        </p:nvGraphicFramePr>
        <p:xfrm>
          <a:off x="499391" y="3066249"/>
          <a:ext cx="5235755" cy="1706880"/>
        </p:xfrm>
        <a:graphic>
          <a:graphicData uri="http://schemas.openxmlformats.org/drawingml/2006/table">
            <a:tbl>
              <a:tblPr/>
              <a:tblGrid>
                <a:gridCol w="1630082">
                  <a:extLst>
                    <a:ext uri="{9D8B030D-6E8A-4147-A177-3AD203B41FA5}">
                      <a16:colId xmlns:a16="http://schemas.microsoft.com/office/drawing/2014/main" val="4160271830"/>
                    </a:ext>
                  </a:extLst>
                </a:gridCol>
                <a:gridCol w="2429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7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sz="2200" b="0" strike="noStrike" spc="-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偏好</a:t>
                      </a:r>
                      <a:r>
                        <a:rPr lang="zh-CN" altLang="en-US" sz="2200" b="0" strike="noStrike" spc="-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類型</a:t>
                      </a:r>
                      <a:endParaRPr lang="en-US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200" b="0" strike="noStrike" spc="-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驚悚</a:t>
                      </a:r>
                      <a:r>
                        <a:rPr lang="zh-TW" altLang="en-US" sz="2200" b="0" strike="noStrike" spc="-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、動作、恐怖</a:t>
                      </a:r>
                      <a:endParaRPr lang="en-US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strike="noStrike" spc="-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en-US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30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200" b="0" strike="noStrike" spc="-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電影 </a:t>
                      </a:r>
                      <a:r>
                        <a:rPr lang="en-US" altLang="zh-CN" sz="2200" b="0" strike="noStrike" spc="-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200" b="0" strike="noStrike" spc="-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夢想裁縫師</a:t>
                      </a:r>
                      <a:endParaRPr lang="en-US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strike="noStrike" spc="-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en-US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200" b="0" strike="noStrike" spc="-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電影 </a:t>
                      </a:r>
                      <a:r>
                        <a:rPr lang="en-US" altLang="zh-CN" sz="2200" b="0" strike="noStrike" spc="-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200" b="0" strike="noStrike" spc="-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蜘蛛人無家日</a:t>
                      </a:r>
                      <a:endParaRPr lang="en-US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strike="noStrike" spc="-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en-US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3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200" b="0" strike="noStrike" spc="-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電影 </a:t>
                      </a:r>
                      <a:r>
                        <a:rPr lang="en-US" altLang="zh-CN" sz="2200" b="0" strike="noStrike" spc="-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sz="2200" b="0" strike="noStrike" spc="-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愛上費加洛</a:t>
                      </a:r>
                      <a:endParaRPr lang="en-US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200" b="0" strike="noStrike" spc="-1" dirty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en-US" sz="2200" b="0" strike="noStrike" spc="-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26" name="CustomShape 5"/>
          <p:cNvSpPr/>
          <p:nvPr/>
        </p:nvSpPr>
        <p:spPr>
          <a:xfrm>
            <a:off x="5936923" y="3703689"/>
            <a:ext cx="864000" cy="432000"/>
          </a:xfrm>
          <a:custGeom>
            <a:avLst/>
            <a:gdLst/>
            <a:ahLst/>
            <a:cxnLst/>
            <a:rect l="0" t="0" r="r" b="b"/>
            <a:pathLst>
              <a:path w="2402" h="1202">
                <a:moveTo>
                  <a:pt x="0" y="300"/>
                </a:moveTo>
                <a:lnTo>
                  <a:pt x="1800" y="300"/>
                </a:lnTo>
                <a:lnTo>
                  <a:pt x="1800" y="0"/>
                </a:lnTo>
                <a:lnTo>
                  <a:pt x="2401" y="600"/>
                </a:lnTo>
                <a:lnTo>
                  <a:pt x="1800" y="1201"/>
                </a:lnTo>
                <a:lnTo>
                  <a:pt x="1800" y="900"/>
                </a:lnTo>
                <a:lnTo>
                  <a:pt x="0" y="900"/>
                </a:lnTo>
                <a:lnTo>
                  <a:pt x="0" y="300"/>
                </a:ln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BDE39537-7A93-476B-90C3-33021662D8C9}"/>
              </a:ext>
            </a:extLst>
          </p:cNvPr>
          <p:cNvSpPr/>
          <p:nvPr/>
        </p:nvSpPr>
        <p:spPr>
          <a:xfrm>
            <a:off x="4840275" y="476058"/>
            <a:ext cx="1302722" cy="6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4000" b="0" strike="noStrike" spc="-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17A8059B-8F36-4EA4-A9EF-F16152105F1F}"/>
              </a:ext>
            </a:extLst>
          </p:cNvPr>
          <p:cNvSpPr/>
          <p:nvPr/>
        </p:nvSpPr>
        <p:spPr>
          <a:xfrm>
            <a:off x="1116000" y="540000"/>
            <a:ext cx="8315280" cy="6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TW" sz="3600" b="1" strike="noStrike" spc="-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TFIDF</a:t>
            </a:r>
            <a:endParaRPr lang="en-US" sz="3600" b="0" strike="noStrike" spc="-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1CA557BA-40F6-4A45-9B6E-8BD700681A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8158046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A2EE5807-67D2-4A60-BCDF-CA4CD9377456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CBD0628-B69E-453E-B64C-4FABF680CBEA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廖翊傑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E977D9-7F67-42EB-B281-A183EEA63BF5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5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39844D10-A566-4E0A-821C-673B7B989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44" y="1347351"/>
            <a:ext cx="8843058" cy="4974220"/>
          </a:xfrm>
          <a:prstGeom prst="rect">
            <a:avLst/>
          </a:prstGeom>
        </p:spPr>
      </p:pic>
      <p:sp>
        <p:nvSpPr>
          <p:cNvPr id="271" name="Google Shape;271;p6"/>
          <p:cNvSpPr txBox="1"/>
          <p:nvPr/>
        </p:nvSpPr>
        <p:spPr>
          <a:xfrm>
            <a:off x="985519" y="1036344"/>
            <a:ext cx="6558644" cy="34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B5368BC-93B3-4EEB-87E5-CE03F228EA17}"/>
              </a:ext>
            </a:extLst>
          </p:cNvPr>
          <p:cNvSpPr/>
          <p:nvPr/>
        </p:nvSpPr>
        <p:spPr>
          <a:xfrm>
            <a:off x="8686017" y="3438761"/>
            <a:ext cx="1493538" cy="15163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6300B719-E0A9-4666-8295-417197B05C04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6FA58CD6-9643-4773-832B-66664E611C12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27">
            <a:extLst>
              <a:ext uri="{FF2B5EF4-FFF2-40B4-BE49-F238E27FC236}">
                <a16:creationId xmlns:a16="http://schemas.microsoft.com/office/drawing/2014/main" id="{F6CE9AF4-B515-42B8-B2F9-F3A341AA4049}"/>
              </a:ext>
            </a:extLst>
          </p:cNvPr>
          <p:cNvSpPr txBox="1"/>
          <p:nvPr/>
        </p:nvSpPr>
        <p:spPr>
          <a:xfrm>
            <a:off x="934222" y="590257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動態混合推薦模型</a:t>
            </a:r>
            <a:endParaRPr lang="zh-CN" altLang="en-US" sz="3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1A231EB-159C-472B-B36F-12AD5F8EF28D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00565E-6AC6-4D4B-8995-9AC3ED88DE0F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09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934222" y="5902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</p:txBody>
      </p:sp>
      <p:sp>
        <p:nvSpPr>
          <p:cNvPr id="11" name="文本框 36">
            <a:extLst>
              <a:ext uri="{FF2B5EF4-FFF2-40B4-BE49-F238E27FC236}">
                <a16:creationId xmlns:a16="http://schemas.microsoft.com/office/drawing/2014/main" id="{A6DBDEBF-ECDB-4CFD-8AE6-E66B5917FFA0}"/>
              </a:ext>
            </a:extLst>
          </p:cNvPr>
          <p:cNvSpPr txBox="1"/>
          <p:nvPr/>
        </p:nvSpPr>
        <p:spPr>
          <a:xfrm>
            <a:off x="918538" y="138558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訓練資料：</a:t>
            </a:r>
          </a:p>
        </p:txBody>
      </p:sp>
      <p:sp>
        <p:nvSpPr>
          <p:cNvPr id="12" name="文本框 36">
            <a:extLst>
              <a:ext uri="{FF2B5EF4-FFF2-40B4-BE49-F238E27FC236}">
                <a16:creationId xmlns:a16="http://schemas.microsoft.com/office/drawing/2014/main" id="{E965A159-710B-49FA-9815-300E09FE0593}"/>
              </a:ext>
            </a:extLst>
          </p:cNvPr>
          <p:cNvSpPr txBox="1"/>
          <p:nvPr/>
        </p:nvSpPr>
        <p:spPr>
          <a:xfrm>
            <a:off x="1635796" y="4247020"/>
            <a:ext cx="4168192" cy="163121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訓練集：豆瓣電影數據集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萬筆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驗證集：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萬筆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測試集：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萬筆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預測集：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YAHOO MOVIE 3112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本框 36">
            <a:extLst>
              <a:ext uri="{FF2B5EF4-FFF2-40B4-BE49-F238E27FC236}">
                <a16:creationId xmlns:a16="http://schemas.microsoft.com/office/drawing/2014/main" id="{B9521B75-19D3-449A-A1B3-0D577E82719D}"/>
              </a:ext>
            </a:extLst>
          </p:cNvPr>
          <p:cNvSpPr txBox="1"/>
          <p:nvPr/>
        </p:nvSpPr>
        <p:spPr>
          <a:xfrm>
            <a:off x="918538" y="2458622"/>
            <a:ext cx="6320462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資料標記 </a:t>
            </a:r>
            <a:r>
              <a:rPr lang="zh-TW" altLang="en-US" sz="20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zh-CN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簡體繁體轉換</a:t>
            </a:r>
            <a:r>
              <a:rPr lang="en-US" altLang="zh-CN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CN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OpenCC</a:t>
            </a:r>
            <a:r>
              <a:rPr lang="en-US" altLang="zh-CN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spc="-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本框 36">
            <a:extLst>
              <a:ext uri="{FF2B5EF4-FFF2-40B4-BE49-F238E27FC236}">
                <a16:creationId xmlns:a16="http://schemas.microsoft.com/office/drawing/2014/main" id="{ADC400C4-73C4-4488-9861-EC59867C385C}"/>
              </a:ext>
            </a:extLst>
          </p:cNvPr>
          <p:cNvSpPr txBox="1"/>
          <p:nvPr/>
        </p:nvSpPr>
        <p:spPr>
          <a:xfrm>
            <a:off x="1720756" y="1903272"/>
            <a:ext cx="455124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資料集：豆瓣電影數據集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萬筆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本框 36">
            <a:extLst>
              <a:ext uri="{FF2B5EF4-FFF2-40B4-BE49-F238E27FC236}">
                <a16:creationId xmlns:a16="http://schemas.microsoft.com/office/drawing/2014/main" id="{D04FE009-64F0-44D6-91C7-61D12EF7DEFD}"/>
              </a:ext>
            </a:extLst>
          </p:cNvPr>
          <p:cNvSpPr txBox="1"/>
          <p:nvPr/>
        </p:nvSpPr>
        <p:spPr>
          <a:xfrm>
            <a:off x="934222" y="3777127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最終資料集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</a:p>
        </p:txBody>
      </p:sp>
      <p:sp>
        <p:nvSpPr>
          <p:cNvPr id="49" name="文本框 36">
            <a:extLst>
              <a:ext uri="{FF2B5EF4-FFF2-40B4-BE49-F238E27FC236}">
                <a16:creationId xmlns:a16="http://schemas.microsoft.com/office/drawing/2014/main" id="{BCB7BCBE-6401-46B9-B553-1A1C29BCCA70}"/>
              </a:ext>
            </a:extLst>
          </p:cNvPr>
          <p:cNvSpPr txBox="1"/>
          <p:nvPr/>
        </p:nvSpPr>
        <p:spPr>
          <a:xfrm>
            <a:off x="6096000" y="394716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訓練資料片段：</a:t>
            </a:r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6D98FF6C-0209-4DDB-B3AC-13FF930530EA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504C63B5-7BD6-48B6-8C0E-579C8F57EF70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826A69FB-8A43-4B7E-99EB-7EFF4A508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341636"/>
              </p:ext>
            </p:extLst>
          </p:nvPr>
        </p:nvGraphicFramePr>
        <p:xfrm>
          <a:off x="6123709" y="4427109"/>
          <a:ext cx="5015226" cy="14957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477995">
                  <a:extLst>
                    <a:ext uri="{9D8B030D-6E8A-4147-A177-3AD203B41FA5}">
                      <a16:colId xmlns:a16="http://schemas.microsoft.com/office/drawing/2014/main" val="1932085712"/>
                    </a:ext>
                  </a:extLst>
                </a:gridCol>
                <a:gridCol w="537231">
                  <a:extLst>
                    <a:ext uri="{9D8B030D-6E8A-4147-A177-3AD203B41FA5}">
                      <a16:colId xmlns:a16="http://schemas.microsoft.com/office/drawing/2014/main" val="3510352888"/>
                    </a:ext>
                  </a:extLst>
                </a:gridCol>
              </a:tblGrid>
              <a:tr h="374957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腦海中的橡皮擦</a:t>
                      </a:r>
                      <a:r>
                        <a:rPr lang="en-US" altLang="zh-TW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zh-TW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不能說的祕密</a:t>
                      </a:r>
                      <a:r>
                        <a:rPr lang="en-US" altLang="zh-TW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+</a:t>
                      </a:r>
                      <a:r>
                        <a:rPr lang="en-US" altLang="zh-TW" sz="1600" b="1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etc</a:t>
                      </a:r>
                      <a:endParaRPr lang="zh-TW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2011966"/>
                  </a:ext>
                </a:extLst>
              </a:tr>
              <a:tr h="370842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特效跟畫面都不錯，片尾曲也不錯，可故事呢</a:t>
                      </a:r>
                      <a:r>
                        <a:rPr lang="en-US" altLang="zh-TW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...</a:t>
                      </a:r>
                      <a:endParaRPr lang="zh-TW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3676174"/>
                  </a:ext>
                </a:extLst>
              </a:tr>
              <a:tr h="374957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愛吶，是我活著的全部意義。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875487"/>
                  </a:ext>
                </a:extLst>
              </a:tr>
              <a:tr h="374957">
                <a:tc>
                  <a:txBody>
                    <a:bodyPr/>
                    <a:lstStyle/>
                    <a:p>
                      <a:r>
                        <a:rPr lang="zh-TW" altLang="en-US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畫面很不錯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sz="16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5609115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7868AFD9-F5A9-47C0-BC63-AA6C9464FFDD}"/>
              </a:ext>
            </a:extLst>
          </p:cNvPr>
          <p:cNvSpPr/>
          <p:nvPr/>
        </p:nvSpPr>
        <p:spPr>
          <a:xfrm>
            <a:off x="7058499" y="3135730"/>
            <a:ext cx="36581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隨機打散</a:t>
            </a:r>
            <a:r>
              <a:rPr lang="zh-CN" altLang="en-US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spc="-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test-train-split</a:t>
            </a:r>
            <a:endParaRPr lang="zh-TW" altLang="en-US" sz="20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F81B5C3-867C-4548-8C3F-41DBCDE129F0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24B56F0-96FF-4233-AB2A-01AEDD2D4392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49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36">
            <a:extLst>
              <a:ext uri="{FF2B5EF4-FFF2-40B4-BE49-F238E27FC236}">
                <a16:creationId xmlns:a16="http://schemas.microsoft.com/office/drawing/2014/main" id="{E965A159-710B-49FA-9815-300E09FE0593}"/>
              </a:ext>
            </a:extLst>
          </p:cNvPr>
          <p:cNvSpPr txBox="1"/>
          <p:nvPr/>
        </p:nvSpPr>
        <p:spPr>
          <a:xfrm>
            <a:off x="591253" y="2410349"/>
            <a:ext cx="1404770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實測模型：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36FAB6-7BB8-447A-876D-15B840E77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307" y="1380234"/>
            <a:ext cx="3102441" cy="23184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8DD3735-2AFD-4D8A-8CA2-7038555FA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118" y="3727396"/>
            <a:ext cx="3160817" cy="231849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A25B8E1-E8A1-4EC8-993D-74F5B1D076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935" y="3745144"/>
            <a:ext cx="3160818" cy="2318490"/>
          </a:xfrm>
          <a:prstGeom prst="rect">
            <a:avLst/>
          </a:prstGeom>
        </p:spPr>
      </p:pic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2E3ADBEE-07FA-428F-9358-A9242A3F6C20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AE74D7F6-4941-438D-B7E0-2B978F61E2AE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85012BC-63D5-4E90-B3D3-4627A28A8C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748" y="1391158"/>
            <a:ext cx="3102439" cy="23184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1B8B13A-4A04-4C38-8915-C650C0A05A5A}"/>
              </a:ext>
            </a:extLst>
          </p:cNvPr>
          <p:cNvSpPr/>
          <p:nvPr/>
        </p:nvSpPr>
        <p:spPr>
          <a:xfrm>
            <a:off x="685983" y="2803497"/>
            <a:ext cx="1426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TextRNN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5EBD3F-CA9E-4A39-B0B4-AAC3FBD7982A}"/>
              </a:ext>
            </a:extLst>
          </p:cNvPr>
          <p:cNvSpPr/>
          <p:nvPr/>
        </p:nvSpPr>
        <p:spPr>
          <a:xfrm>
            <a:off x="632527" y="3125927"/>
            <a:ext cx="1636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2.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TextRCNN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A62ED9-476C-431C-A972-2CBF4B6B47B6}"/>
              </a:ext>
            </a:extLst>
          </p:cNvPr>
          <p:cNvSpPr/>
          <p:nvPr/>
        </p:nvSpPr>
        <p:spPr>
          <a:xfrm>
            <a:off x="685983" y="3446481"/>
            <a:ext cx="2590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TextRNN_Attention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12E591-7B6E-4FF6-BA35-AEC0F9DE494F}"/>
              </a:ext>
            </a:extLst>
          </p:cNvPr>
          <p:cNvSpPr/>
          <p:nvPr/>
        </p:nvSpPr>
        <p:spPr>
          <a:xfrm>
            <a:off x="685983" y="3749177"/>
            <a:ext cx="1310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en-US" altLang="zh-CN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Fasttext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4E2B9F-5EDA-4AED-AB3E-0CF71949B8EF}"/>
              </a:ext>
            </a:extLst>
          </p:cNvPr>
          <p:cNvSpPr/>
          <p:nvPr/>
        </p:nvSpPr>
        <p:spPr>
          <a:xfrm>
            <a:off x="685983" y="4089465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BERT</a:t>
            </a:r>
          </a:p>
        </p:txBody>
      </p:sp>
      <p:sp>
        <p:nvSpPr>
          <p:cNvPr id="21" name="文本框 27">
            <a:extLst>
              <a:ext uri="{FF2B5EF4-FFF2-40B4-BE49-F238E27FC236}">
                <a16:creationId xmlns:a16="http://schemas.microsoft.com/office/drawing/2014/main" id="{5A42CCCE-1D2B-4BF5-A510-3D4EE167EC07}"/>
              </a:ext>
            </a:extLst>
          </p:cNvPr>
          <p:cNvSpPr txBox="1"/>
          <p:nvPr/>
        </p:nvSpPr>
        <p:spPr>
          <a:xfrm>
            <a:off x="934222" y="5902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872DC1B-A328-449E-A105-A1EC7E5F281A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9DF1740-51F1-426C-B6B2-93219D34CA25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216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36">
            <a:extLst>
              <a:ext uri="{FF2B5EF4-FFF2-40B4-BE49-F238E27FC236}">
                <a16:creationId xmlns:a16="http://schemas.microsoft.com/office/drawing/2014/main" id="{E965A159-710B-49FA-9815-300E09FE0593}"/>
              </a:ext>
            </a:extLst>
          </p:cNvPr>
          <p:cNvSpPr txBox="1"/>
          <p:nvPr/>
        </p:nvSpPr>
        <p:spPr>
          <a:xfrm>
            <a:off x="8818610" y="3123385"/>
            <a:ext cx="2428509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以上模型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皆無法達到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我們的分類要求！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DDF7AB7-380D-4585-A8E1-017EE49D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90" y="1333759"/>
            <a:ext cx="3254410" cy="243205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31290C4-0E4F-409D-B862-9E10FE6DE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998" y="3778395"/>
            <a:ext cx="3330521" cy="24429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D505EC5-492E-49FE-8130-600D7E60B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367" y="1312048"/>
            <a:ext cx="3380640" cy="252639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43D0929-CA91-4952-B3CA-F939CC7F9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282" y="3794766"/>
            <a:ext cx="3387725" cy="2491502"/>
          </a:xfrm>
          <a:prstGeom prst="rect">
            <a:avLst/>
          </a:prstGeom>
        </p:spPr>
      </p:pic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158D9BE6-FCF3-413C-AFD8-207B0D5BAC00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5A33E353-0061-4625-9EA9-A36D3E019B2C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C9E704-A091-4B22-A3D7-B85DCAB99867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本框 27">
            <a:extLst>
              <a:ext uri="{FF2B5EF4-FFF2-40B4-BE49-F238E27FC236}">
                <a16:creationId xmlns:a16="http://schemas.microsoft.com/office/drawing/2014/main" id="{202BDA26-EF5D-4ABB-88F0-B9F890F7EB96}"/>
              </a:ext>
            </a:extLst>
          </p:cNvPr>
          <p:cNvSpPr txBox="1"/>
          <p:nvPr/>
        </p:nvSpPr>
        <p:spPr>
          <a:xfrm>
            <a:off x="934222" y="59025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模型選擇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4EF09FE-0E70-47F5-BF14-BDECE612E29C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24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422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36">
            <a:extLst>
              <a:ext uri="{FF2B5EF4-FFF2-40B4-BE49-F238E27FC236}">
                <a16:creationId xmlns:a16="http://schemas.microsoft.com/office/drawing/2014/main" id="{C6C097A7-1543-419A-A72F-E75FF8660CFC}"/>
              </a:ext>
            </a:extLst>
          </p:cNvPr>
          <p:cNvSpPr txBox="1"/>
          <p:nvPr/>
        </p:nvSpPr>
        <p:spPr>
          <a:xfrm>
            <a:off x="669938" y="1284594"/>
            <a:ext cx="3060205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電影評論</a:t>
            </a:r>
            <a:r>
              <a:rPr lang="zh-CN" altLang="en-US" sz="2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情緒分類模型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9B1485FB-30C0-43DF-9F6A-767317ED3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36" y="2137519"/>
            <a:ext cx="5254259" cy="3914938"/>
          </a:xfrm>
          <a:prstGeom prst="rect">
            <a:avLst/>
          </a:prstGeom>
        </p:spPr>
      </p:pic>
      <p:sp>
        <p:nvSpPr>
          <p:cNvPr id="26" name="文本框 36">
            <a:extLst>
              <a:ext uri="{FF2B5EF4-FFF2-40B4-BE49-F238E27FC236}">
                <a16:creationId xmlns:a16="http://schemas.microsoft.com/office/drawing/2014/main" id="{D0D6EA09-3406-4AEB-B0E6-44BE55F78001}"/>
              </a:ext>
            </a:extLst>
          </p:cNvPr>
          <p:cNvSpPr txBox="1"/>
          <p:nvPr/>
        </p:nvSpPr>
        <p:spPr>
          <a:xfrm>
            <a:off x="697206" y="1695553"/>
            <a:ext cx="3504092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使用模型：</a:t>
            </a:r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 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分類模型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B9E85B-8A5C-4800-A5BE-3EF176DEF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47" y="805543"/>
            <a:ext cx="3800750" cy="28403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BD67175-B7ED-410D-BF6E-BA20E81D9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550" y="3687745"/>
            <a:ext cx="3756543" cy="2762748"/>
          </a:xfrm>
          <a:prstGeom prst="rect">
            <a:avLst/>
          </a:prstGeom>
        </p:spPr>
      </p:pic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77FB73C9-2E36-4915-A3D6-94C6B522360F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A146F40E-427D-4783-B7E6-44A414B7CF5A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本框 27">
            <a:extLst>
              <a:ext uri="{FF2B5EF4-FFF2-40B4-BE49-F238E27FC236}">
                <a16:creationId xmlns:a16="http://schemas.microsoft.com/office/drawing/2014/main" id="{9EB2A107-F01D-4277-9BE0-03B962FDEBE9}"/>
              </a:ext>
            </a:extLst>
          </p:cNvPr>
          <p:cNvSpPr txBox="1"/>
          <p:nvPr/>
        </p:nvSpPr>
        <p:spPr>
          <a:xfrm>
            <a:off x="905485" y="606517"/>
            <a:ext cx="130676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A126D0B-5454-46F8-81CB-0547F76E6E95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08EC871-20A5-468E-8A53-1F89D3C1A120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25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384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905485" y="606517"/>
            <a:ext cx="315342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CN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  <p:sp>
        <p:nvSpPr>
          <p:cNvPr id="16" name="文本框 36">
            <a:extLst>
              <a:ext uri="{FF2B5EF4-FFF2-40B4-BE49-F238E27FC236}">
                <a16:creationId xmlns:a16="http://schemas.microsoft.com/office/drawing/2014/main" id="{FB344773-B46E-4B58-8831-83CF15086C57}"/>
              </a:ext>
            </a:extLst>
          </p:cNvPr>
          <p:cNvSpPr txBox="1"/>
          <p:nvPr/>
        </p:nvSpPr>
        <p:spPr>
          <a:xfrm>
            <a:off x="682541" y="1328221"/>
            <a:ext cx="3174617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CN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模型訓練結果：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D243F33-5CDE-4102-8E20-0283654B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"/>
          <a:stretch/>
        </p:blipFill>
        <p:spPr>
          <a:xfrm>
            <a:off x="4787684" y="2675045"/>
            <a:ext cx="5943306" cy="3262723"/>
          </a:xfrm>
          <a:prstGeom prst="rect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EDF9088-694A-40BA-970D-63B577CED68E}"/>
              </a:ext>
            </a:extLst>
          </p:cNvPr>
          <p:cNvSpPr/>
          <p:nvPr/>
        </p:nvSpPr>
        <p:spPr>
          <a:xfrm>
            <a:off x="6451639" y="3591648"/>
            <a:ext cx="3161211" cy="13565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FD0BCC10-7A41-4E2A-802B-FED1FDA20AE3}"/>
              </a:ext>
            </a:extLst>
          </p:cNvPr>
          <p:cNvSpPr/>
          <p:nvPr/>
        </p:nvSpPr>
        <p:spPr>
          <a:xfrm>
            <a:off x="4787684" y="2676128"/>
            <a:ext cx="3771952" cy="2706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917D905-1234-4AF6-A026-903539C85A62}"/>
              </a:ext>
            </a:extLst>
          </p:cNvPr>
          <p:cNvSpPr txBox="1"/>
          <p:nvPr/>
        </p:nvSpPr>
        <p:spPr>
          <a:xfrm>
            <a:off x="1053766" y="1746889"/>
            <a:ext cx="88810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r>
              <a:rPr lang="zh-CN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CN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有效收斂，</a:t>
            </a:r>
            <a:r>
              <a:rPr lang="en-US" altLang="zh-CN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Precision/Recall/F1-score </a:t>
            </a:r>
            <a:r>
              <a:rPr lang="zh-CN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都在</a:t>
            </a:r>
            <a:r>
              <a:rPr lang="en-US" altLang="zh-CN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0.9</a:t>
            </a:r>
            <a:r>
              <a:rPr lang="zh-CN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</a:t>
            </a: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6F9AD5-ADD0-4BE9-930C-96B8001B41D2}"/>
              </a:ext>
            </a:extLst>
          </p:cNvPr>
          <p:cNvSpPr txBox="1"/>
          <p:nvPr/>
        </p:nvSpPr>
        <p:spPr>
          <a:xfrm>
            <a:off x="1088943" y="3591648"/>
            <a:ext cx="2877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模型預測效果良好，無過適問題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DB502B38-ADFA-4566-B28A-68699B3EAB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5420963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033A7B38-3F78-4F3C-B531-3B69006A7B43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3CE389-0D73-4CBF-937A-5B1B8538EEE7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4D0A447-E8B8-45E6-9968-1E6034C07653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26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3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407023" y="1187766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專題引言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938579" y="1990648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資料搜集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589102" y="2793530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模型建立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142561" y="3596412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人臉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辨識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838458" y="4401974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資料串接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388401" y="649157"/>
            <a:ext cx="17881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400" b="1" dirty="0">
                <a:solidFill>
                  <a:srgbClr val="B5042B"/>
                </a:solidFill>
                <a:cs typeface="+mn-ea"/>
                <a:sym typeface="+mn-lt"/>
              </a:rPr>
              <a:t>目 錄</a:t>
            </a:r>
            <a:endParaRPr lang="en-US" altLang="zh-CN" sz="4400" b="1" dirty="0">
              <a:solidFill>
                <a:srgbClr val="B5042B"/>
              </a:solidFill>
              <a:cs typeface="+mn-ea"/>
              <a:sym typeface="+mn-lt"/>
            </a:endParaRPr>
          </a:p>
          <a:p>
            <a:pPr algn="r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2" name="矩形 10"/>
          <p:cNvSpPr/>
          <p:nvPr/>
        </p:nvSpPr>
        <p:spPr>
          <a:xfrm>
            <a:off x="-693404" y="0"/>
            <a:ext cx="7626635" cy="3423145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10"/>
          <p:cNvSpPr/>
          <p:nvPr/>
        </p:nvSpPr>
        <p:spPr>
          <a:xfrm>
            <a:off x="-693403" y="6368"/>
            <a:ext cx="6772393" cy="3440013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693403" y="0"/>
            <a:ext cx="6772393" cy="6858000"/>
          </a:xfrm>
          <a:custGeom>
            <a:avLst/>
            <a:gdLst>
              <a:gd name="connsiteX0" fmla="*/ 0 w 6772393"/>
              <a:gd name="connsiteY0" fmla="*/ 0 h 6858000"/>
              <a:gd name="connsiteX1" fmla="*/ 6772393 w 6772393"/>
              <a:gd name="connsiteY1" fmla="*/ 0 h 6858000"/>
              <a:gd name="connsiteX2" fmla="*/ 6772393 w 6772393"/>
              <a:gd name="connsiteY2" fmla="*/ 6858000 h 6858000"/>
              <a:gd name="connsiteX3" fmla="*/ 0 w 6772393"/>
              <a:gd name="connsiteY3" fmla="*/ 6858000 h 6858000"/>
              <a:gd name="connsiteX4" fmla="*/ 0 w 6772393"/>
              <a:gd name="connsiteY4" fmla="*/ 0 h 6858000"/>
              <a:gd name="connsiteX0" fmla="*/ 0 w 6772393"/>
              <a:gd name="connsiteY0" fmla="*/ 0 h 6858000"/>
              <a:gd name="connsiteX1" fmla="*/ 1933731 w 6772393"/>
              <a:gd name="connsiteY1" fmla="*/ 0 h 6858000"/>
              <a:gd name="connsiteX2" fmla="*/ 6772393 w 6772393"/>
              <a:gd name="connsiteY2" fmla="*/ 0 h 6858000"/>
              <a:gd name="connsiteX3" fmla="*/ 6772393 w 6772393"/>
              <a:gd name="connsiteY3" fmla="*/ 6858000 h 6858000"/>
              <a:gd name="connsiteX4" fmla="*/ 0 w 6772393"/>
              <a:gd name="connsiteY4" fmla="*/ 6858000 h 6858000"/>
              <a:gd name="connsiteX5" fmla="*/ 0 w 6772393"/>
              <a:gd name="connsiteY5" fmla="*/ 0 h 6858000"/>
              <a:gd name="connsiteX0" fmla="*/ 0 w 6772393"/>
              <a:gd name="connsiteY0" fmla="*/ 0 h 6858000"/>
              <a:gd name="connsiteX1" fmla="*/ 1933731 w 6772393"/>
              <a:gd name="connsiteY1" fmla="*/ 0 h 6858000"/>
              <a:gd name="connsiteX2" fmla="*/ 6772393 w 6772393"/>
              <a:gd name="connsiteY2" fmla="*/ 6858000 h 6858000"/>
              <a:gd name="connsiteX3" fmla="*/ 0 w 6772393"/>
              <a:gd name="connsiteY3" fmla="*/ 6858000 h 6858000"/>
              <a:gd name="connsiteX4" fmla="*/ 0 w 677239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2393" h="6858000">
                <a:moveTo>
                  <a:pt x="0" y="0"/>
                </a:moveTo>
                <a:lnTo>
                  <a:pt x="1933731" y="0"/>
                </a:lnTo>
                <a:lnTo>
                  <a:pt x="677239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754" t="-4816" r="601" b="-12338"/>
            </a:stretch>
          </a:blipFill>
          <a:ln>
            <a:noFill/>
          </a:ln>
          <a:effectLst>
            <a:outerShdw blurRad="254000" dist="1270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23"/>
          <p:cNvSpPr/>
          <p:nvPr/>
        </p:nvSpPr>
        <p:spPr>
          <a:xfrm>
            <a:off x="-693405" y="5856"/>
            <a:ext cx="6772393" cy="6858000"/>
          </a:xfrm>
          <a:custGeom>
            <a:avLst/>
            <a:gdLst>
              <a:gd name="connsiteX0" fmla="*/ 0 w 6772393"/>
              <a:gd name="connsiteY0" fmla="*/ 0 h 6858000"/>
              <a:gd name="connsiteX1" fmla="*/ 6772393 w 6772393"/>
              <a:gd name="connsiteY1" fmla="*/ 0 h 6858000"/>
              <a:gd name="connsiteX2" fmla="*/ 6772393 w 6772393"/>
              <a:gd name="connsiteY2" fmla="*/ 6858000 h 6858000"/>
              <a:gd name="connsiteX3" fmla="*/ 0 w 6772393"/>
              <a:gd name="connsiteY3" fmla="*/ 6858000 h 6858000"/>
              <a:gd name="connsiteX4" fmla="*/ 0 w 6772393"/>
              <a:gd name="connsiteY4" fmla="*/ 0 h 6858000"/>
              <a:gd name="connsiteX0" fmla="*/ 0 w 6772393"/>
              <a:gd name="connsiteY0" fmla="*/ 0 h 6858000"/>
              <a:gd name="connsiteX1" fmla="*/ 1933731 w 6772393"/>
              <a:gd name="connsiteY1" fmla="*/ 0 h 6858000"/>
              <a:gd name="connsiteX2" fmla="*/ 6772393 w 6772393"/>
              <a:gd name="connsiteY2" fmla="*/ 0 h 6858000"/>
              <a:gd name="connsiteX3" fmla="*/ 6772393 w 6772393"/>
              <a:gd name="connsiteY3" fmla="*/ 6858000 h 6858000"/>
              <a:gd name="connsiteX4" fmla="*/ 0 w 6772393"/>
              <a:gd name="connsiteY4" fmla="*/ 6858000 h 6858000"/>
              <a:gd name="connsiteX5" fmla="*/ 0 w 6772393"/>
              <a:gd name="connsiteY5" fmla="*/ 0 h 6858000"/>
              <a:gd name="connsiteX0" fmla="*/ 0 w 6772393"/>
              <a:gd name="connsiteY0" fmla="*/ 0 h 6858000"/>
              <a:gd name="connsiteX1" fmla="*/ 1933731 w 6772393"/>
              <a:gd name="connsiteY1" fmla="*/ 0 h 6858000"/>
              <a:gd name="connsiteX2" fmla="*/ 6772393 w 6772393"/>
              <a:gd name="connsiteY2" fmla="*/ 6858000 h 6858000"/>
              <a:gd name="connsiteX3" fmla="*/ 0 w 6772393"/>
              <a:gd name="connsiteY3" fmla="*/ 6858000 h 6858000"/>
              <a:gd name="connsiteX4" fmla="*/ 0 w 6772393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2393" h="6858000">
                <a:moveTo>
                  <a:pt x="0" y="0"/>
                </a:moveTo>
                <a:lnTo>
                  <a:pt x="1933731" y="0"/>
                </a:lnTo>
                <a:lnTo>
                  <a:pt x="6772393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B8FA2">
                  <a:alpha val="22000"/>
                </a:srgbClr>
              </a:gs>
              <a:gs pos="100000">
                <a:srgbClr val="B5042B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47">
            <a:extLst>
              <a:ext uri="{FF2B5EF4-FFF2-40B4-BE49-F238E27FC236}">
                <a16:creationId xmlns:a16="http://schemas.microsoft.com/office/drawing/2014/main" id="{11A87F52-64A3-40CE-AEB6-ACF3179A9566}"/>
              </a:ext>
            </a:extLst>
          </p:cNvPr>
          <p:cNvSpPr txBox="1"/>
          <p:nvPr/>
        </p:nvSpPr>
        <p:spPr>
          <a:xfrm>
            <a:off x="8488981" y="5206098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應用部署</a:t>
            </a:r>
          </a:p>
        </p:txBody>
      </p:sp>
      <p:sp>
        <p:nvSpPr>
          <p:cNvPr id="50" name="文本框 47">
            <a:extLst>
              <a:ext uri="{FF2B5EF4-FFF2-40B4-BE49-F238E27FC236}">
                <a16:creationId xmlns:a16="http://schemas.microsoft.com/office/drawing/2014/main" id="{6DDBE126-FF33-4A2E-B97C-46B2ED3AF16A}"/>
              </a:ext>
            </a:extLst>
          </p:cNvPr>
          <p:cNvSpPr txBox="1"/>
          <p:nvPr/>
        </p:nvSpPr>
        <p:spPr>
          <a:xfrm>
            <a:off x="9042440" y="6010222"/>
            <a:ext cx="189987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未來展望</a:t>
            </a:r>
          </a:p>
        </p:txBody>
      </p:sp>
      <p:sp>
        <p:nvSpPr>
          <p:cNvPr id="60" name="文本框 23">
            <a:extLst>
              <a:ext uri="{FF2B5EF4-FFF2-40B4-BE49-F238E27FC236}">
                <a16:creationId xmlns:a16="http://schemas.microsoft.com/office/drawing/2014/main" id="{84E3AAFB-9CCD-4C77-B064-FB4E13FCA780}"/>
              </a:ext>
            </a:extLst>
          </p:cNvPr>
          <p:cNvSpPr txBox="1"/>
          <p:nvPr/>
        </p:nvSpPr>
        <p:spPr>
          <a:xfrm>
            <a:off x="5872050" y="32680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4" name="文本框 23">
            <a:extLst>
              <a:ext uri="{FF2B5EF4-FFF2-40B4-BE49-F238E27FC236}">
                <a16:creationId xmlns:a16="http://schemas.microsoft.com/office/drawing/2014/main" id="{3A777577-572A-4F8B-8558-2927D51D8E8D}"/>
              </a:ext>
            </a:extLst>
          </p:cNvPr>
          <p:cNvSpPr txBox="1"/>
          <p:nvPr/>
        </p:nvSpPr>
        <p:spPr>
          <a:xfrm>
            <a:off x="5683353" y="20884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790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905485" y="606517"/>
            <a:ext cx="315342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CN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</a:p>
        </p:txBody>
      </p:sp>
      <p:graphicFrame>
        <p:nvGraphicFramePr>
          <p:cNvPr id="15" name="表格 16">
            <a:extLst>
              <a:ext uri="{FF2B5EF4-FFF2-40B4-BE49-F238E27FC236}">
                <a16:creationId xmlns:a16="http://schemas.microsoft.com/office/drawing/2014/main" id="{BB71A3F4-6899-496B-A2B4-0E8FCDADE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855034"/>
              </p:ext>
            </p:extLst>
          </p:nvPr>
        </p:nvGraphicFramePr>
        <p:xfrm>
          <a:off x="1294160" y="2431845"/>
          <a:ext cx="9772841" cy="2412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8349">
                  <a:extLst>
                    <a:ext uri="{9D8B030D-6E8A-4147-A177-3AD203B41FA5}">
                      <a16:colId xmlns:a16="http://schemas.microsoft.com/office/drawing/2014/main" val="4105968963"/>
                    </a:ext>
                  </a:extLst>
                </a:gridCol>
                <a:gridCol w="1293445">
                  <a:extLst>
                    <a:ext uri="{9D8B030D-6E8A-4147-A177-3AD203B41FA5}">
                      <a16:colId xmlns:a16="http://schemas.microsoft.com/office/drawing/2014/main" val="4107761073"/>
                    </a:ext>
                  </a:extLst>
                </a:gridCol>
                <a:gridCol w="2081047">
                  <a:extLst>
                    <a:ext uri="{9D8B030D-6E8A-4147-A177-3AD203B41FA5}">
                      <a16:colId xmlns:a16="http://schemas.microsoft.com/office/drawing/2014/main" val="336210552"/>
                    </a:ext>
                  </a:extLst>
                </a:gridCol>
              </a:tblGrid>
              <a:tr h="4742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範例句子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Bert</a:t>
                      </a:r>
                      <a:r>
                        <a:rPr lang="en-US" altLang="zh-TW" sz="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CN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評分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評價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739470"/>
                  </a:ext>
                </a:extLst>
              </a:tr>
              <a:tr h="4742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片名取得太爛了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.....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會誤導觀眾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….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片尾劇情大逆轉，</a:t>
                      </a:r>
                      <a:endParaRPr lang="en-US" altLang="zh-TW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l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有出人意外的驚喜，好看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抓到重點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7428826"/>
                  </a:ext>
                </a:extLst>
              </a:tr>
              <a:tr h="36263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沒冷場，可惜藍色對手的攻擊方式有點無聊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語義綜合考量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7241877"/>
                  </a:ext>
                </a:extLst>
              </a:tr>
              <a:tr h="44458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特效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分，劇情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分，演員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分，節奏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分，看的蠻痛苦的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評分綜合考量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5597419"/>
                  </a:ext>
                </a:extLst>
              </a:tr>
              <a:tr h="36263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「什麼都能進口，只有土地不能！」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結合劇情給分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6162229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6F15421F-5CB1-4FE5-8F5B-C2EEA22AA930}"/>
              </a:ext>
            </a:extLst>
          </p:cNvPr>
          <p:cNvSpPr txBox="1"/>
          <p:nvPr/>
        </p:nvSpPr>
        <p:spPr>
          <a:xfrm>
            <a:off x="1252084" y="1775600"/>
            <a:ext cx="9226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 </a:t>
            </a:r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預測集輸出結果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0B5956AF-56F6-4E9A-8169-F1D3B29F7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0680899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31C71065-2431-493D-B863-C26ADF3F899D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0B979BA-DFBB-4BC8-BDF7-7DDDA4D4B26A}"/>
              </a:ext>
            </a:extLst>
          </p:cNvPr>
          <p:cNvSpPr/>
          <p:nvPr/>
        </p:nvSpPr>
        <p:spPr>
          <a:xfrm>
            <a:off x="7627141" y="5213501"/>
            <a:ext cx="3626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預測集來源：</a:t>
            </a:r>
            <a:r>
              <a:rPr lang="en-US" altLang="zh-CN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Yahoo</a:t>
            </a:r>
            <a:r>
              <a: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電影評論）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4CCC11-98CE-4106-95CA-AD4F50618254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6441D50-3EB7-4808-9D89-212BDEF80AF5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27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397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方塊 16">
            <a:extLst>
              <a:ext uri="{FF2B5EF4-FFF2-40B4-BE49-F238E27FC236}">
                <a16:creationId xmlns:a16="http://schemas.microsoft.com/office/drawing/2014/main" id="{251423C2-FFC8-4F41-95A6-6665B49E629D}"/>
              </a:ext>
            </a:extLst>
          </p:cNvPr>
          <p:cNvSpPr txBox="1"/>
          <p:nvPr/>
        </p:nvSpPr>
        <p:spPr>
          <a:xfrm>
            <a:off x="5358262" y="5278688"/>
            <a:ext cx="174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E11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資料平均</a:t>
            </a:r>
            <a:endParaRPr lang="zh-TW" altLang="en-US" sz="2000" b="1" dirty="0">
              <a:solidFill>
                <a:srgbClr val="CE11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22A46AB-F4D2-4215-A6AE-04D6647FE764}"/>
              </a:ext>
            </a:extLst>
          </p:cNvPr>
          <p:cNvSpPr txBox="1"/>
          <p:nvPr/>
        </p:nvSpPr>
        <p:spPr>
          <a:xfrm>
            <a:off x="7526789" y="5155578"/>
            <a:ext cx="189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E11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分數正規化</a:t>
            </a:r>
            <a:endParaRPr lang="en-US" altLang="zh-CN" sz="2000" b="1" dirty="0">
              <a:solidFill>
                <a:srgbClr val="CE11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CN" altLang="en-US" sz="1600" b="1" dirty="0">
                <a:solidFill>
                  <a:srgbClr val="CE11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CN" sz="1600" b="1" dirty="0">
                <a:solidFill>
                  <a:srgbClr val="CE11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0,20</a:t>
            </a:r>
            <a:r>
              <a:rPr lang="zh-CN" altLang="en-US" sz="1600" b="1" dirty="0">
                <a:solidFill>
                  <a:srgbClr val="CE11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zh-TW" altLang="en-US" sz="1600" b="1" dirty="0">
              <a:solidFill>
                <a:srgbClr val="CE11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32199BB-6EA9-4D61-80F8-0617A9173AAC}"/>
              </a:ext>
            </a:extLst>
          </p:cNvPr>
          <p:cNvSpPr/>
          <p:nvPr/>
        </p:nvSpPr>
        <p:spPr>
          <a:xfrm>
            <a:off x="873010" y="5140814"/>
            <a:ext cx="1707651" cy="646903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D2C4AA5-A5CF-48AC-A89E-743DCD41B808}"/>
              </a:ext>
            </a:extLst>
          </p:cNvPr>
          <p:cNvSpPr txBox="1"/>
          <p:nvPr/>
        </p:nvSpPr>
        <p:spPr>
          <a:xfrm>
            <a:off x="838651" y="5270796"/>
            <a:ext cx="174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E11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預測分數</a:t>
            </a:r>
            <a:endParaRPr lang="zh-TW" altLang="en-US" sz="2000" b="1" dirty="0">
              <a:solidFill>
                <a:srgbClr val="CE11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E44B7375-6D28-4A30-A303-834C05E5EC9F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580661" y="5468940"/>
            <a:ext cx="528793" cy="160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24E4343-BBDE-4267-B2DB-C5CEB97EF5D9}"/>
              </a:ext>
            </a:extLst>
          </p:cNvPr>
          <p:cNvSpPr txBox="1"/>
          <p:nvPr/>
        </p:nvSpPr>
        <p:spPr>
          <a:xfrm>
            <a:off x="3125112" y="5290618"/>
            <a:ext cx="174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E112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資料分組</a:t>
            </a:r>
            <a:endParaRPr lang="zh-TW" altLang="en-US" sz="2000" b="1" dirty="0">
              <a:solidFill>
                <a:srgbClr val="CE112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1C80E6EB-C71C-45B8-810E-60DDE0314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3" b="8936"/>
          <a:stretch/>
        </p:blipFill>
        <p:spPr bwMode="auto">
          <a:xfrm>
            <a:off x="9918916" y="4741539"/>
            <a:ext cx="1149643" cy="137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F22066F-73B4-48CB-8383-A674AA752974}"/>
              </a:ext>
            </a:extLst>
          </p:cNvPr>
          <p:cNvCxnSpPr>
            <a:cxnSpLocks/>
          </p:cNvCxnSpPr>
          <p:nvPr/>
        </p:nvCxnSpPr>
        <p:spPr>
          <a:xfrm flipV="1">
            <a:off x="9323819" y="5454860"/>
            <a:ext cx="647879" cy="1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資料庫圖表 20">
            <a:extLst>
              <a:ext uri="{FF2B5EF4-FFF2-40B4-BE49-F238E27FC236}">
                <a16:creationId xmlns:a16="http://schemas.microsoft.com/office/drawing/2014/main" id="{A14D3271-57B7-4550-840B-0DC58D52A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559506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9775330A-0F0E-4039-930E-124459DF08C6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EAF9A0D-35D0-44F6-9E25-62864B464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190840"/>
              </p:ext>
            </p:extLst>
          </p:nvPr>
        </p:nvGraphicFramePr>
        <p:xfrm>
          <a:off x="994288" y="1913856"/>
          <a:ext cx="8582197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103">
                  <a:extLst>
                    <a:ext uri="{9D8B030D-6E8A-4147-A177-3AD203B41FA5}">
                      <a16:colId xmlns:a16="http://schemas.microsoft.com/office/drawing/2014/main" val="872790653"/>
                    </a:ext>
                  </a:extLst>
                </a:gridCol>
                <a:gridCol w="2475663">
                  <a:extLst>
                    <a:ext uri="{9D8B030D-6E8A-4147-A177-3AD203B41FA5}">
                      <a16:colId xmlns:a16="http://schemas.microsoft.com/office/drawing/2014/main" val="588018560"/>
                    </a:ext>
                  </a:extLst>
                </a:gridCol>
                <a:gridCol w="2162431">
                  <a:extLst>
                    <a:ext uri="{9D8B030D-6E8A-4147-A177-3AD203B41FA5}">
                      <a16:colId xmlns:a16="http://schemas.microsoft.com/office/drawing/2014/main" val="452287275"/>
                    </a:ext>
                  </a:extLst>
                </a:gridCol>
              </a:tblGrid>
              <a:tr h="20192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Movie_Name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Predict_Rate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MinMaxScaler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86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007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生死交戰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3.59322033898305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13.83050847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95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ANNETTE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：星夢戀歌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4.25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17.33333333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69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Fate/Grand Order-</a:t>
                      </a:r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終局特異點 </a:t>
                      </a:r>
                      <a:endParaRPr lang="en-US" altLang="zh-TW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冠位時間神殿所羅門</a:t>
                      </a:r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3.25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5430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一級任務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2.6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8.533333333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4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作家我就爛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51873"/>
                  </a:ext>
                </a:extLst>
              </a:tr>
            </a:tbl>
          </a:graphicData>
        </a:graphic>
      </p:graphicFrame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BDC74684-770C-43C7-9E30-AEC64025BE9D}"/>
              </a:ext>
            </a:extLst>
          </p:cNvPr>
          <p:cNvSpPr/>
          <p:nvPr/>
        </p:nvSpPr>
        <p:spPr>
          <a:xfrm>
            <a:off x="3109454" y="5145488"/>
            <a:ext cx="1707651" cy="646903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0D512E8D-4FAB-4552-A939-4F2BF7FF56C3}"/>
              </a:ext>
            </a:extLst>
          </p:cNvPr>
          <p:cNvSpPr/>
          <p:nvPr/>
        </p:nvSpPr>
        <p:spPr>
          <a:xfrm>
            <a:off x="5349764" y="5152342"/>
            <a:ext cx="1707651" cy="646903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D7CADBD-E867-401D-ACB2-C7E1E42F4F5C}"/>
              </a:ext>
            </a:extLst>
          </p:cNvPr>
          <p:cNvSpPr/>
          <p:nvPr/>
        </p:nvSpPr>
        <p:spPr>
          <a:xfrm>
            <a:off x="7604592" y="5145488"/>
            <a:ext cx="1707651" cy="646903"/>
          </a:xfrm>
          <a:prstGeom prst="round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F18D1596-579C-4BEA-8114-7F863ABEF265}"/>
              </a:ext>
            </a:extLst>
          </p:cNvPr>
          <p:cNvCxnSpPr>
            <a:cxnSpLocks/>
          </p:cNvCxnSpPr>
          <p:nvPr/>
        </p:nvCxnSpPr>
        <p:spPr>
          <a:xfrm flipV="1">
            <a:off x="4817105" y="5457229"/>
            <a:ext cx="528793" cy="160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E9A45A1-29E7-4387-8C3B-3DE8693244F0}"/>
              </a:ext>
            </a:extLst>
          </p:cNvPr>
          <p:cNvCxnSpPr>
            <a:cxnSpLocks/>
          </p:cNvCxnSpPr>
          <p:nvPr/>
        </p:nvCxnSpPr>
        <p:spPr>
          <a:xfrm flipV="1">
            <a:off x="7066607" y="5454861"/>
            <a:ext cx="528793" cy="160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27">
            <a:extLst>
              <a:ext uri="{FF2B5EF4-FFF2-40B4-BE49-F238E27FC236}">
                <a16:creationId xmlns:a16="http://schemas.microsoft.com/office/drawing/2014/main" id="{988FB518-E266-4789-ACF1-0D0A95D87663}"/>
              </a:ext>
            </a:extLst>
          </p:cNvPr>
          <p:cNvSpPr txBox="1"/>
          <p:nvPr/>
        </p:nvSpPr>
        <p:spPr>
          <a:xfrm>
            <a:off x="905485" y="606517"/>
            <a:ext cx="315342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分數儲存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9F5E057-2226-49CD-85FD-4D4F43CE94AA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1DE58C1-A907-467C-A895-8EEC695F2FF6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28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73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10FA0FF-BF80-4E0F-A1FB-9ACA7F27B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0" y="1420916"/>
            <a:ext cx="9400314" cy="5287676"/>
          </a:xfrm>
          <a:prstGeom prst="rect">
            <a:avLst/>
          </a:prstGeom>
        </p:spPr>
      </p:pic>
      <p:grpSp>
        <p:nvGrpSpPr>
          <p:cNvPr id="269" name="Google Shape;269;p6"/>
          <p:cNvGrpSpPr/>
          <p:nvPr/>
        </p:nvGrpSpPr>
        <p:grpSpPr>
          <a:xfrm>
            <a:off x="862632" y="431860"/>
            <a:ext cx="6681531" cy="954067"/>
            <a:chOff x="751826" y="171067"/>
            <a:chExt cx="6681531" cy="954067"/>
          </a:xfrm>
        </p:grpSpPr>
        <p:sp>
          <p:nvSpPr>
            <p:cNvPr id="270" name="Google Shape;270;p6"/>
            <p:cNvSpPr txBox="1"/>
            <p:nvPr/>
          </p:nvSpPr>
          <p:spPr>
            <a:xfrm>
              <a:off x="751826" y="171067"/>
              <a:ext cx="4765041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874713" y="775551"/>
              <a:ext cx="6558644" cy="349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B5368BC-93B3-4EEB-87E5-CE03F228EA17}"/>
              </a:ext>
            </a:extLst>
          </p:cNvPr>
          <p:cNvSpPr/>
          <p:nvPr/>
        </p:nvSpPr>
        <p:spPr>
          <a:xfrm>
            <a:off x="5853041" y="3647082"/>
            <a:ext cx="1493538" cy="15163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6300B719-E0A9-4666-8295-417197B05C04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6FA58CD6-9643-4773-832B-66664E611C12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本框 27">
            <a:extLst>
              <a:ext uri="{FF2B5EF4-FFF2-40B4-BE49-F238E27FC236}">
                <a16:creationId xmlns:a16="http://schemas.microsoft.com/office/drawing/2014/main" id="{9B571A54-2947-48B3-B1F0-DEB274DDFD0D}"/>
              </a:ext>
            </a:extLst>
          </p:cNvPr>
          <p:cNvSpPr txBox="1"/>
          <p:nvPr/>
        </p:nvSpPr>
        <p:spPr>
          <a:xfrm>
            <a:off x="905485" y="606517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動態混合推薦模型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0465CC5-1526-4615-8B3E-004D7B84A165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75E4D5A-D703-4A93-A250-0C73FE9929DC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29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33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"/>
          <p:cNvSpPr txBox="1"/>
          <p:nvPr/>
        </p:nvSpPr>
        <p:spPr>
          <a:xfrm>
            <a:off x="894647" y="1398831"/>
            <a:ext cx="309520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協同過濾常見演算法</a:t>
            </a:r>
            <a:endParaRPr lang="en-US" altLang="zh-CN" sz="24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CDAC2B-3C73-438F-B6E0-25EDB656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120" y="4491195"/>
            <a:ext cx="3894399" cy="122076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5259BD-6E12-4F48-911B-B8B3E03FEAB8}"/>
              </a:ext>
            </a:extLst>
          </p:cNvPr>
          <p:cNvSpPr txBox="1"/>
          <p:nvPr/>
        </p:nvSpPr>
        <p:spPr>
          <a:xfrm>
            <a:off x="985519" y="3844653"/>
            <a:ext cx="408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演算法選擇標準</a:t>
            </a:r>
            <a:endParaRPr lang="zh-TW" altLang="en-US" sz="24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132CDB-0186-4243-A1DB-929D00ADD766}"/>
              </a:ext>
            </a:extLst>
          </p:cNvPr>
          <p:cNvSpPr txBox="1"/>
          <p:nvPr/>
        </p:nvSpPr>
        <p:spPr>
          <a:xfrm>
            <a:off x="1203481" y="4344508"/>
            <a:ext cx="48771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CN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均方根誤差（</a:t>
            </a:r>
            <a:r>
              <a:rPr lang="en-US" alt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CN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CN" sz="22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6631B54-95AE-4352-9032-5486F307BF17}"/>
              </a:ext>
            </a:extLst>
          </p:cNvPr>
          <p:cNvSpPr txBox="1"/>
          <p:nvPr/>
        </p:nvSpPr>
        <p:spPr>
          <a:xfrm>
            <a:off x="6275679" y="3995844"/>
            <a:ext cx="408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使用套件：</a:t>
            </a:r>
            <a:endParaRPr lang="zh-TW" altLang="en-US" sz="24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3CFAF90E-A04A-4C57-A563-7456E94D4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650403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F8070F7A-91B1-4107-84FB-97A4B7C91713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15E548-7485-4FD2-9390-332871015DC2}"/>
              </a:ext>
            </a:extLst>
          </p:cNvPr>
          <p:cNvSpPr/>
          <p:nvPr/>
        </p:nvSpPr>
        <p:spPr>
          <a:xfrm>
            <a:off x="1203480" y="1895608"/>
            <a:ext cx="30515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CN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近鄰</a:t>
            </a:r>
            <a:r>
              <a:rPr lang="zh-CN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算法</a:t>
            </a:r>
            <a:r>
              <a:rPr lang="zh-TW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：</a:t>
            </a:r>
            <a:r>
              <a:rPr lang="en-US" altLang="zh-CN" sz="2200" b="1" dirty="0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KNN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82268F5-1D1C-4335-9ECD-CCECFDFA881B}"/>
              </a:ext>
            </a:extLst>
          </p:cNvPr>
          <p:cNvSpPr/>
          <p:nvPr/>
        </p:nvSpPr>
        <p:spPr>
          <a:xfrm>
            <a:off x="1203480" y="3214661"/>
            <a:ext cx="64453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4. </a:t>
            </a:r>
            <a:r>
              <a:rPr lang="zh-CN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其他</a:t>
            </a:r>
            <a:r>
              <a:rPr lang="zh-CN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統計算法</a:t>
            </a:r>
            <a:r>
              <a:rPr lang="zh-TW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sz="2200" b="1" dirty="0" err="1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BaselineOnly</a:t>
            </a:r>
            <a:r>
              <a:rPr lang="zh-CN" altLang="en-US" sz="2200" b="1" dirty="0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、</a:t>
            </a:r>
            <a:r>
              <a:rPr lang="en-US" altLang="zh-CN" sz="2200" b="1" dirty="0" err="1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SlopeOne</a:t>
            </a:r>
            <a:endParaRPr lang="en-US" altLang="zh-CN" sz="2200" b="1" dirty="0">
              <a:solidFill>
                <a:srgbClr val="C53858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6A8B6D-F2A6-4F70-9F42-7B32EDC2011D}"/>
              </a:ext>
            </a:extLst>
          </p:cNvPr>
          <p:cNvSpPr/>
          <p:nvPr/>
        </p:nvSpPr>
        <p:spPr>
          <a:xfrm>
            <a:off x="1203480" y="2320048"/>
            <a:ext cx="562802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矩陣分解：</a:t>
            </a:r>
            <a:r>
              <a:rPr lang="en-US" altLang="zh-TW" sz="2200" b="1" dirty="0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SVD</a:t>
            </a:r>
            <a:r>
              <a:rPr lang="zh-CN" altLang="en-US" sz="2200" b="1" dirty="0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CN" sz="2200" b="1" dirty="0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SVD++</a:t>
            </a:r>
            <a:r>
              <a:rPr lang="zh-CN" altLang="en-US" sz="2200" b="1" dirty="0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CN" sz="2200" b="1" dirty="0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NMF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B0206A-23BA-4F5B-8885-FAEF4ACEB6EA}"/>
              </a:ext>
            </a:extLst>
          </p:cNvPr>
          <p:cNvSpPr/>
          <p:nvPr/>
        </p:nvSpPr>
        <p:spPr>
          <a:xfrm>
            <a:off x="1203480" y="2794491"/>
            <a:ext cx="437906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CN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聚類算法</a:t>
            </a:r>
            <a:r>
              <a:rPr lang="zh-TW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CN" sz="2200" b="1" dirty="0" err="1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CoClustering</a:t>
            </a:r>
            <a:endParaRPr lang="en-US" altLang="zh-CN" sz="2200" b="1" dirty="0">
              <a:solidFill>
                <a:srgbClr val="C5385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E63FBD-0141-480C-BBB3-BA08A981BA33}"/>
              </a:ext>
            </a:extLst>
          </p:cNvPr>
          <p:cNvSpPr/>
          <p:nvPr/>
        </p:nvSpPr>
        <p:spPr>
          <a:xfrm>
            <a:off x="1203480" y="4836000"/>
            <a:ext cx="28658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CN" altLang="en-US" sz="22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演算法運算時間</a:t>
            </a:r>
            <a:endParaRPr lang="zh-TW" altLang="en-US" sz="22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25F988-F452-4CE8-B81D-F0EDE8ED1FBF}"/>
              </a:ext>
            </a:extLst>
          </p:cNvPr>
          <p:cNvSpPr/>
          <p:nvPr/>
        </p:nvSpPr>
        <p:spPr>
          <a:xfrm>
            <a:off x="6090804" y="4068194"/>
            <a:ext cx="300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endParaRPr lang="zh-TW" altLang="en-US" sz="24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Google Shape;270;p6">
            <a:extLst>
              <a:ext uri="{FF2B5EF4-FFF2-40B4-BE49-F238E27FC236}">
                <a16:creationId xmlns:a16="http://schemas.microsoft.com/office/drawing/2014/main" id="{51F67A2F-15DE-4F64-90E6-FB4152D1F810}"/>
              </a:ext>
            </a:extLst>
          </p:cNvPr>
          <p:cNvSpPr txBox="1"/>
          <p:nvPr/>
        </p:nvSpPr>
        <p:spPr>
          <a:xfrm>
            <a:off x="944879" y="570764"/>
            <a:ext cx="25704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選擇演算法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E92A757-55F8-47BA-8549-2FF2ED04BB39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0B17BFB-2C80-457F-9036-3AA731B974DD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38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6F946DBF-E6F5-4F85-ACC3-9D5AAEBD7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798"/>
          <a:stretch/>
        </p:blipFill>
        <p:spPr>
          <a:xfrm>
            <a:off x="6096000" y="2040483"/>
            <a:ext cx="5112962" cy="352872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CD22C08D-4758-4A32-9A54-FA7E4C0B0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798"/>
          <a:stretch/>
        </p:blipFill>
        <p:spPr>
          <a:xfrm>
            <a:off x="832126" y="2077596"/>
            <a:ext cx="5165223" cy="35647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6D577D7-6032-4DB2-A032-C8564FD56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34"/>
          <a:stretch/>
        </p:blipFill>
        <p:spPr>
          <a:xfrm>
            <a:off x="1110644" y="2393355"/>
            <a:ext cx="4554038" cy="320986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1765A56-CA87-4DA2-AAF1-976276299AAC}"/>
              </a:ext>
            </a:extLst>
          </p:cNvPr>
          <p:cNvSpPr/>
          <p:nvPr/>
        </p:nvSpPr>
        <p:spPr>
          <a:xfrm>
            <a:off x="1150976" y="2445527"/>
            <a:ext cx="1146774" cy="901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5259BD-6E12-4F48-911B-B8B3E03FEAB8}"/>
              </a:ext>
            </a:extLst>
          </p:cNvPr>
          <p:cNvSpPr txBox="1"/>
          <p:nvPr/>
        </p:nvSpPr>
        <p:spPr>
          <a:xfrm>
            <a:off x="5111218" y="5658713"/>
            <a:ext cx="4084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但是</a:t>
            </a:r>
            <a:r>
              <a:rPr lang="en-US" altLang="zh-CN" sz="3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3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AF40DA-2FC1-4728-AFF3-EC8BD9AF378F}"/>
              </a:ext>
            </a:extLst>
          </p:cNvPr>
          <p:cNvSpPr txBox="1"/>
          <p:nvPr/>
        </p:nvSpPr>
        <p:spPr>
          <a:xfrm>
            <a:off x="6554676" y="5646797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每次排名結果</a:t>
            </a:r>
            <a:r>
              <a:rPr lang="zh-TW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並不</a:t>
            </a:r>
            <a:r>
              <a:rPr lang="zh-CN" altLang="en-US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相同！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7A2BA09-0B53-427E-9DD3-38EB0A391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30"/>
          <a:stretch/>
        </p:blipFill>
        <p:spPr>
          <a:xfrm>
            <a:off x="6347452" y="2338572"/>
            <a:ext cx="4554037" cy="3121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A2385E5-3BE6-4849-B206-D8D535E87D1E}"/>
              </a:ext>
            </a:extLst>
          </p:cNvPr>
          <p:cNvSpPr/>
          <p:nvPr/>
        </p:nvSpPr>
        <p:spPr>
          <a:xfrm>
            <a:off x="6308692" y="2401359"/>
            <a:ext cx="1241640" cy="913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C0ACF6DE-4FD3-493F-895B-6196E8DC2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7839">
            <a:off x="921896" y="2146381"/>
            <a:ext cx="382964" cy="38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6971CD79-5AC6-4329-8C53-7BD743F6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7839">
            <a:off x="6037856" y="2119344"/>
            <a:ext cx="382964" cy="38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FCE8492F-C1BE-4C01-8395-FF7EDB43F2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9664139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5FFD255C-D4F5-4957-BC65-4485C509D297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2B80D0B-10A3-476F-83D3-623A826EDA62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Google Shape;270;p6">
            <a:extLst>
              <a:ext uri="{FF2B5EF4-FFF2-40B4-BE49-F238E27FC236}">
                <a16:creationId xmlns:a16="http://schemas.microsoft.com/office/drawing/2014/main" id="{E7A2AB43-0451-44B7-B965-E52CE40A831E}"/>
              </a:ext>
            </a:extLst>
          </p:cNvPr>
          <p:cNvSpPr txBox="1"/>
          <p:nvPr/>
        </p:nvSpPr>
        <p:spPr>
          <a:xfrm>
            <a:off x="944879" y="570764"/>
            <a:ext cx="25704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選擇演算法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492D205-CAB3-4BF6-A932-A991F490DA29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695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FBD9FFB-3F6E-49B8-A3F7-F4841E4D51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93"/>
          <a:stretch/>
        </p:blipFill>
        <p:spPr>
          <a:xfrm>
            <a:off x="985519" y="1986707"/>
            <a:ext cx="6991833" cy="3744745"/>
          </a:xfrm>
          <a:prstGeom prst="rect">
            <a:avLst/>
          </a:prstGeom>
        </p:spPr>
      </p:pic>
      <p:sp>
        <p:nvSpPr>
          <p:cNvPr id="12" name="Google Shape;270;p6">
            <a:extLst>
              <a:ext uri="{FF2B5EF4-FFF2-40B4-BE49-F238E27FC236}">
                <a16:creationId xmlns:a16="http://schemas.microsoft.com/office/drawing/2014/main" id="{F9267F66-E2CB-40C3-BE58-B4B58FD0442A}"/>
              </a:ext>
            </a:extLst>
          </p:cNvPr>
          <p:cNvSpPr txBox="1"/>
          <p:nvPr/>
        </p:nvSpPr>
        <p:spPr>
          <a:xfrm>
            <a:off x="8527826" y="4165855"/>
            <a:ext cx="323574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KNNW</a:t>
            </a:r>
            <a:r>
              <a:rPr lang="en-US" altLang="zh-CN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ithMeans</a:t>
            </a:r>
            <a:endParaRPr sz="11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99A93D-8867-4C56-A0F7-479AC5698674}"/>
              </a:ext>
            </a:extLst>
          </p:cNvPr>
          <p:cNvSpPr txBox="1"/>
          <p:nvPr/>
        </p:nvSpPr>
        <p:spPr>
          <a:xfrm>
            <a:off x="7986535" y="3618314"/>
            <a:ext cx="4084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最終選擇：</a:t>
            </a:r>
            <a:endParaRPr lang="en-US" altLang="zh-CN" sz="24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7986535" y="2192579"/>
            <a:ext cx="755406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解決方法：</a:t>
            </a:r>
            <a:r>
              <a:rPr lang="en-US" altLang="zh-CN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endParaRPr lang="en-US" altLang="zh-CN" sz="20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3DCD681D-10AF-453A-95B5-A63AFDC1C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631"/>
          <a:stretch/>
        </p:blipFill>
        <p:spPr>
          <a:xfrm>
            <a:off x="1109384" y="1751214"/>
            <a:ext cx="6991833" cy="32578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F69C697-3081-43B3-B603-A24BBBC20CCC}"/>
              </a:ext>
            </a:extLst>
          </p:cNvPr>
          <p:cNvSpPr/>
          <p:nvPr/>
        </p:nvSpPr>
        <p:spPr>
          <a:xfrm>
            <a:off x="976336" y="2086078"/>
            <a:ext cx="6922132" cy="278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458E3F2E-8D26-468A-91CD-70BEA9294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7839">
            <a:off x="722920" y="1808248"/>
            <a:ext cx="382964" cy="38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9C242568-39DE-463F-ACDA-849E24A31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989847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3EAFD651-51DC-4907-B592-1B31D25F738A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6121EB-2D4A-4219-9D4F-AEB6B489FD0F}"/>
              </a:ext>
            </a:extLst>
          </p:cNvPr>
          <p:cNvSpPr/>
          <p:nvPr/>
        </p:nvSpPr>
        <p:spPr>
          <a:xfrm>
            <a:off x="8379336" y="2755467"/>
            <a:ext cx="3054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</a:t>
            </a:r>
            <a:r>
              <a:rPr lang="en-US" altLang="zh-CN" sz="20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CN" altLang="en-US" sz="20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次結果並取平均值</a:t>
            </a:r>
            <a:endParaRPr lang="zh-TW" altLang="en-US" sz="20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2A1B9E1-D8E0-4E71-ACFD-A7A79D0D369A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Google Shape;270;p6">
            <a:extLst>
              <a:ext uri="{FF2B5EF4-FFF2-40B4-BE49-F238E27FC236}">
                <a16:creationId xmlns:a16="http://schemas.microsoft.com/office/drawing/2014/main" id="{F5DF6E0E-04D1-4616-B904-48F01BE0A22E}"/>
              </a:ext>
            </a:extLst>
          </p:cNvPr>
          <p:cNvSpPr txBox="1"/>
          <p:nvPr/>
        </p:nvSpPr>
        <p:spPr>
          <a:xfrm>
            <a:off x="944879" y="570764"/>
            <a:ext cx="257048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選擇演算法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A526D8C-3180-4286-9593-E804F79EA304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00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C560BB0-A5A0-4689-9E45-6A8F6E13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857" y="2110492"/>
            <a:ext cx="9193642" cy="278790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99A93D-8867-4C56-A0F7-479AC5698674}"/>
              </a:ext>
            </a:extLst>
          </p:cNvPr>
          <p:cNvSpPr txBox="1"/>
          <p:nvPr/>
        </p:nvSpPr>
        <p:spPr>
          <a:xfrm>
            <a:off x="1315680" y="4988603"/>
            <a:ext cx="408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運算結果：</a:t>
            </a:r>
            <a:endParaRPr lang="zh-TW" altLang="en-US" sz="24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2938430" y="4988644"/>
            <a:ext cx="7554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en-US" altLang="zh-CN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CN" sz="2400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1.2659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A904886-3A63-40B8-9850-C194EF427283}"/>
              </a:ext>
            </a:extLst>
          </p:cNvPr>
          <p:cNvSpPr/>
          <p:nvPr/>
        </p:nvSpPr>
        <p:spPr>
          <a:xfrm>
            <a:off x="3483428" y="2308389"/>
            <a:ext cx="3692435" cy="373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Google Shape;273;p6">
            <a:extLst>
              <a:ext uri="{FF2B5EF4-FFF2-40B4-BE49-F238E27FC236}">
                <a16:creationId xmlns:a16="http://schemas.microsoft.com/office/drawing/2014/main" id="{FB6E9BC6-C057-4A4D-9D0E-1F8E245C7D8B}"/>
              </a:ext>
            </a:extLst>
          </p:cNvPr>
          <p:cNvSpPr txBox="1"/>
          <p:nvPr/>
        </p:nvSpPr>
        <p:spPr>
          <a:xfrm>
            <a:off x="1006698" y="1548997"/>
            <a:ext cx="7554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CN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en-US" altLang="zh-CN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動態調參以尋找最優解</a:t>
            </a:r>
            <a:endParaRPr lang="en-US" altLang="zh-CN" sz="24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15D6464F-5150-47D8-A17D-44BA8A3A1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509393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3BA41958-8A61-4441-9B31-DF0BACE0375E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DB9046E-4171-4FBF-95A6-4BBCF2691B4B}"/>
              </a:ext>
            </a:extLst>
          </p:cNvPr>
          <p:cNvSpPr/>
          <p:nvPr/>
        </p:nvSpPr>
        <p:spPr>
          <a:xfrm>
            <a:off x="2938430" y="5396543"/>
            <a:ext cx="2701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最優參數： </a:t>
            </a:r>
            <a:r>
              <a:rPr lang="en-US" altLang="zh-CN" sz="2400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k = 33</a:t>
            </a:r>
          </a:p>
        </p:txBody>
      </p:sp>
      <p:sp>
        <p:nvSpPr>
          <p:cNvPr id="15" name="Google Shape;270;p6">
            <a:extLst>
              <a:ext uri="{FF2B5EF4-FFF2-40B4-BE49-F238E27FC236}">
                <a16:creationId xmlns:a16="http://schemas.microsoft.com/office/drawing/2014/main" id="{1F3C78ED-5FC6-4044-B14A-7D4A66D67185}"/>
              </a:ext>
            </a:extLst>
          </p:cNvPr>
          <p:cNvSpPr txBox="1"/>
          <p:nvPr/>
        </p:nvSpPr>
        <p:spPr>
          <a:xfrm>
            <a:off x="979740" y="541918"/>
            <a:ext cx="308864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尋找最優解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D8C7D76-D7F6-4240-BBBD-A7EBE6A8AFFC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B8B6AF-3F1F-4EF2-A79A-D024B9BA8E68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04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/>
          <p:nvPr/>
        </p:nvSpPr>
        <p:spPr>
          <a:xfrm>
            <a:off x="979740" y="541918"/>
            <a:ext cx="308864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尋找最優解</a:t>
            </a:r>
          </a:p>
        </p:txBody>
      </p:sp>
      <p:sp>
        <p:nvSpPr>
          <p:cNvPr id="12" name="Google Shape;270;p6">
            <a:extLst>
              <a:ext uri="{FF2B5EF4-FFF2-40B4-BE49-F238E27FC236}">
                <a16:creationId xmlns:a16="http://schemas.microsoft.com/office/drawing/2014/main" id="{F9267F66-E2CB-40C3-BE58-B4B58FD0442A}"/>
              </a:ext>
            </a:extLst>
          </p:cNvPr>
          <p:cNvSpPr txBox="1"/>
          <p:nvPr/>
        </p:nvSpPr>
        <p:spPr>
          <a:xfrm>
            <a:off x="2331048" y="4910157"/>
            <a:ext cx="628647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最終選定演算法為 </a:t>
            </a:r>
            <a:r>
              <a:rPr lang="en-US" altLang="zh-CN" sz="24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KNNWithMeans</a:t>
            </a:r>
            <a:r>
              <a:rPr lang="en-US" altLang="zh-CN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 k = 33</a:t>
            </a:r>
            <a:endParaRPr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3" name="Google Shape;273;p6"/>
          <p:cNvSpPr txBox="1"/>
          <p:nvPr/>
        </p:nvSpPr>
        <p:spPr>
          <a:xfrm>
            <a:off x="837647" y="1670162"/>
            <a:ext cx="755406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官方文檔預設：</a:t>
            </a:r>
            <a:r>
              <a:rPr lang="en-US" altLang="zh-CN" sz="20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k = 40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2DF63FF-06B0-4703-8095-F0AB7B0D2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20" y="2166391"/>
            <a:ext cx="9707129" cy="7634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D1D5680-3EE2-427A-8AA6-7E071CD04A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411"/>
          <a:stretch/>
        </p:blipFill>
        <p:spPr>
          <a:xfrm>
            <a:off x="1927262" y="3846312"/>
            <a:ext cx="6979677" cy="88675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A777A07F-AFB5-48A2-A1BD-8256B4135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8810"/>
          <a:stretch/>
        </p:blipFill>
        <p:spPr>
          <a:xfrm>
            <a:off x="1700732" y="3507708"/>
            <a:ext cx="7383302" cy="392902"/>
          </a:xfrm>
          <a:prstGeom prst="rect">
            <a:avLst/>
          </a:prstGeom>
        </p:spPr>
      </p:pic>
      <p:sp>
        <p:nvSpPr>
          <p:cNvPr id="27" name="Google Shape;273;p6">
            <a:extLst>
              <a:ext uri="{FF2B5EF4-FFF2-40B4-BE49-F238E27FC236}">
                <a16:creationId xmlns:a16="http://schemas.microsoft.com/office/drawing/2014/main" id="{625033E6-72A3-43B5-A9A6-D4DD4F3F14FB}"/>
              </a:ext>
            </a:extLst>
          </p:cNvPr>
          <p:cNvSpPr txBox="1"/>
          <p:nvPr/>
        </p:nvSpPr>
        <p:spPr>
          <a:xfrm>
            <a:off x="837647" y="3228089"/>
            <a:ext cx="755406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比較</a:t>
            </a:r>
            <a:r>
              <a:rPr lang="en-US" altLang="zh-CN" sz="20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k = 33 </a:t>
            </a:r>
            <a:r>
              <a:rPr lang="zh-CN" altLang="en-US" sz="20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和 </a:t>
            </a:r>
            <a:r>
              <a:rPr lang="en-US" altLang="zh-CN" sz="20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k = 40</a:t>
            </a: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45D8ADDA-B19D-4521-B717-E1EB8463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7839">
            <a:off x="1766844" y="3654830"/>
            <a:ext cx="382964" cy="38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2CBA84A8-C9B4-4FC0-94C8-348DDD73B248}"/>
              </a:ext>
            </a:extLst>
          </p:cNvPr>
          <p:cNvSpPr/>
          <p:nvPr/>
        </p:nvSpPr>
        <p:spPr>
          <a:xfrm>
            <a:off x="3945669" y="2568180"/>
            <a:ext cx="1357851" cy="36169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5BF2C433-416A-4DAC-BFB5-5CBDAA292E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109384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A1784AA0-E3BA-406A-AA53-EF1E85819AE3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FB764A2-62AD-4CD6-AA92-830F1EEB6B63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B56A60-1708-4282-8755-E8AEA7203C46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34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0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95AEC15-A086-4C7E-8C16-932E41CA9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9" y="2279057"/>
            <a:ext cx="11196320" cy="370272"/>
          </a:xfrm>
          <a:prstGeom prst="rect">
            <a:avLst/>
          </a:prstGeom>
        </p:spPr>
      </p:pic>
      <p:sp>
        <p:nvSpPr>
          <p:cNvPr id="270" name="Google Shape;270;p6"/>
          <p:cNvSpPr txBox="1"/>
          <p:nvPr/>
        </p:nvSpPr>
        <p:spPr>
          <a:xfrm>
            <a:off x="991961" y="554159"/>
            <a:ext cx="248756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交叉驗證</a:t>
            </a:r>
          </a:p>
        </p:txBody>
      </p:sp>
      <p:sp>
        <p:nvSpPr>
          <p:cNvPr id="273" name="Google Shape;273;p6"/>
          <p:cNvSpPr txBox="1"/>
          <p:nvPr/>
        </p:nvSpPr>
        <p:spPr>
          <a:xfrm>
            <a:off x="1137986" y="1446095"/>
            <a:ext cx="75540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如何避免小樣本</a:t>
            </a:r>
            <a:r>
              <a:rPr lang="zh-CN" altLang="en-US" sz="2800" b="1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得出模型過</a:t>
            </a:r>
            <a:r>
              <a:rPr lang="zh-CN" altLang="en-US" sz="28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適？</a:t>
            </a:r>
            <a:endParaRPr lang="en-US" altLang="zh-CN" sz="28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28" name="Google Shape;273;p6">
            <a:extLst>
              <a:ext uri="{FF2B5EF4-FFF2-40B4-BE49-F238E27FC236}">
                <a16:creationId xmlns:a16="http://schemas.microsoft.com/office/drawing/2014/main" id="{7289206F-5F19-45F0-BF98-0425B6A9207F}"/>
              </a:ext>
            </a:extLst>
          </p:cNvPr>
          <p:cNvSpPr txBox="1"/>
          <p:nvPr/>
        </p:nvSpPr>
        <p:spPr>
          <a:xfrm>
            <a:off x="6346031" y="1446095"/>
            <a:ext cx="276164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交叉驗證！</a:t>
            </a:r>
            <a:r>
              <a:rPr lang="en-US" altLang="zh-CN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(</a:t>
            </a:r>
            <a:r>
              <a:rPr lang="en-US" altLang="zh-CN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CV</a:t>
            </a:r>
            <a:r>
              <a:rPr lang="en-US" altLang="zh-CN" sz="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5FCF7C-E889-4CEA-A6DA-006DF4FD765E}"/>
              </a:ext>
            </a:extLst>
          </p:cNvPr>
          <p:cNvSpPr/>
          <p:nvPr/>
        </p:nvSpPr>
        <p:spPr>
          <a:xfrm flipV="1">
            <a:off x="9307385" y="2292790"/>
            <a:ext cx="679577" cy="339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998D1C4C-631D-4928-BF1F-52E5876B34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896081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897721DC-1023-475A-B9C0-B357CACB85C2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5F2DCE-3E89-478A-88AC-2D94145469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332" b="9405"/>
          <a:stretch/>
        </p:blipFill>
        <p:spPr>
          <a:xfrm>
            <a:off x="1761003" y="3027423"/>
            <a:ext cx="7546382" cy="282590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AB6B834-1B64-4DFA-815D-3500D5A886D2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49242E-C7DC-4726-B8D1-8E30628CD672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35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74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/>
          <p:nvPr/>
        </p:nvSpPr>
        <p:spPr>
          <a:xfrm>
            <a:off x="963982" y="561817"/>
            <a:ext cx="2186991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預測</a:t>
            </a:r>
            <a:r>
              <a:rPr lang="zh-CN" altLang="en-US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結果</a:t>
            </a:r>
          </a:p>
        </p:txBody>
      </p:sp>
      <p:sp>
        <p:nvSpPr>
          <p:cNvPr id="273" name="Google Shape;273;p6"/>
          <p:cNvSpPr txBox="1"/>
          <p:nvPr/>
        </p:nvSpPr>
        <p:spPr>
          <a:xfrm>
            <a:off x="963982" y="1312853"/>
            <a:ext cx="7554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CN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UID = 1</a:t>
            </a:r>
            <a:r>
              <a:rPr lang="zh-CN" altLang="en-US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為例</a:t>
            </a:r>
            <a:r>
              <a:rPr lang="zh-TW" altLang="en-US" sz="2400" b="1" dirty="0">
                <a:solidFill>
                  <a:srgbClr val="3F3F3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CN" sz="2400" b="1" dirty="0">
              <a:solidFill>
                <a:srgbClr val="3F3F3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C9CC1E62-F1B1-456F-B79C-E1E804FCC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560341"/>
              </p:ext>
            </p:extLst>
          </p:nvPr>
        </p:nvGraphicFramePr>
        <p:xfrm>
          <a:off x="3325911" y="1861976"/>
          <a:ext cx="588317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345">
                  <a:extLst>
                    <a:ext uri="{9D8B030D-6E8A-4147-A177-3AD203B41FA5}">
                      <a16:colId xmlns:a16="http://schemas.microsoft.com/office/drawing/2014/main" val="94308093"/>
                    </a:ext>
                  </a:extLst>
                </a:gridCol>
                <a:gridCol w="2906829">
                  <a:extLst>
                    <a:ext uri="{9D8B030D-6E8A-4147-A177-3AD203B41FA5}">
                      <a16:colId xmlns:a16="http://schemas.microsoft.com/office/drawing/2014/main" val="35014137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電影名稱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預測評分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120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</a:rPr>
                        <a:t>緝魂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4.1359961812425405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39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</a:rPr>
                        <a:t>殺手保鑣</a:t>
                      </a:r>
                      <a:r>
                        <a:rPr lang="en-US" altLang="zh-TW" sz="2000" dirty="0">
                          <a:effectLst/>
                        </a:rPr>
                        <a:t>2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3.9519055168502155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035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</a:rPr>
                        <a:t>安雅與魔女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3.582355158316531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031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</a:rPr>
                        <a:t>怪物奇兵</a:t>
                      </a:r>
                      <a:r>
                        <a:rPr lang="en-US" altLang="zh-TW" sz="2000" dirty="0">
                          <a:effectLst/>
                        </a:rPr>
                        <a:t>:</a:t>
                      </a:r>
                      <a:r>
                        <a:rPr lang="zh-TW" altLang="en-US" sz="2000" dirty="0">
                          <a:effectLst/>
                        </a:rPr>
                        <a:t>全新世代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3.97181714310180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5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</a:rPr>
                        <a:t>阿查依蘭的呼喚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3.346513553923159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5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</a:rPr>
                        <a:t>蠟筆小新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4.1559237705231205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128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</a:rPr>
                        <a:t>特種部隊：蛇眼之戰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effectLst/>
                        </a:rPr>
                        <a:t>4.325275646511522 </a:t>
                      </a:r>
                      <a:endParaRPr lang="en-US" altLang="zh-TW" sz="2000" b="0" i="0" dirty="0">
                        <a:solidFill>
                          <a:srgbClr val="21212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41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</a:rPr>
                        <a:t>皮卡丘與可可的冒險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000" dirty="0">
                          <a:effectLst/>
                        </a:rPr>
                        <a:t>3.906525228670649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8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2000" dirty="0">
                          <a:effectLst/>
                        </a:rPr>
                        <a:t>殺手寓言：殺手不殺人 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effectLst/>
                        </a:rPr>
                        <a:t>3.382069764168257</a:t>
                      </a:r>
                      <a:endPara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076838"/>
                  </a:ext>
                </a:extLst>
              </a:tr>
            </a:tbl>
          </a:graphicData>
        </a:graphic>
      </p:graphicFrame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959880B8-6A7D-4237-8D92-C99FD6B967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461846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8B4BB6EA-3922-4E05-B61D-8B0C86BFC97D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FF7673D-C31E-47BC-828A-E21AD86302F1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0B0EDE-EABE-4493-87E9-FE2F07958035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36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22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149038" y="3986975"/>
            <a:ext cx="2748517" cy="923712"/>
            <a:chOff x="6456417" y="2999855"/>
            <a:chExt cx="2748517" cy="923712"/>
          </a:xfrm>
        </p:grpSpPr>
        <p:sp>
          <p:nvSpPr>
            <p:cNvPr id="7" name="文本框 6"/>
            <p:cNvSpPr txBox="1"/>
            <p:nvPr/>
          </p:nvSpPr>
          <p:spPr>
            <a:xfrm>
              <a:off x="6456417" y="2999855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00000"/>
                </a:lnSpc>
              </a:pPr>
              <a:r>
                <a:rPr lang="zh-TW" altLang="en-US" sz="4400" b="1" strike="noStrike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專題引言</a:t>
              </a:r>
              <a:endParaRPr lang="en-US" altLang="zh-TW" sz="4400" b="1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290534" y="3923567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12150" y="3500479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01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41A8DA08-29A5-4E00-9FCF-88FBF1B008CD}"/>
              </a:ext>
            </a:extLst>
          </p:cNvPr>
          <p:cNvSpPr/>
          <p:nvPr/>
        </p:nvSpPr>
        <p:spPr>
          <a:xfrm>
            <a:off x="-1" y="-2982"/>
            <a:ext cx="11091341" cy="442744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73" t="-8014" r="-5985" b="-3846"/>
            </a:stretch>
          </a:blip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01BC69F-CF09-4C7E-8E6A-50978FA2487F}"/>
              </a:ext>
            </a:extLst>
          </p:cNvPr>
          <p:cNvSpPr txBox="1"/>
          <p:nvPr/>
        </p:nvSpPr>
        <p:spPr>
          <a:xfrm>
            <a:off x="11755594" y="640675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15077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物件 2">
            <a:hlinkClick r:id="" action="ppaction://ole?verb=0"/>
            <a:extLst>
              <a:ext uri="{FF2B5EF4-FFF2-40B4-BE49-F238E27FC236}">
                <a16:creationId xmlns:a16="http://schemas.microsoft.com/office/drawing/2014/main" id="{0F819E83-63B9-420A-ACE2-EA301DF966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304468"/>
              </p:ext>
            </p:extLst>
          </p:nvPr>
        </p:nvGraphicFramePr>
        <p:xfrm>
          <a:off x="466486" y="1672100"/>
          <a:ext cx="7596710" cy="4273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3" imgW="6096296" imgH="3429229" progId="PowerPoint.Show.12">
                  <p:embed/>
                </p:oleObj>
              </mc:Choice>
              <mc:Fallback>
                <p:oleObj name="Presentation" r:id="rId3" imgW="6096296" imgH="3429229" progId="PowerPoint.Show.12">
                  <p:embed/>
                  <p:pic>
                    <p:nvPicPr>
                      <p:cNvPr id="3" name="物件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0F819E83-63B9-420A-ACE2-EA301DF966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6486" y="1672100"/>
                        <a:ext cx="7596710" cy="4273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9" name="Google Shape;269;p6"/>
          <p:cNvGrpSpPr/>
          <p:nvPr/>
        </p:nvGrpSpPr>
        <p:grpSpPr>
          <a:xfrm>
            <a:off x="862632" y="431860"/>
            <a:ext cx="6681531" cy="954067"/>
            <a:chOff x="751826" y="171067"/>
            <a:chExt cx="6681531" cy="954067"/>
          </a:xfrm>
        </p:grpSpPr>
        <p:sp>
          <p:nvSpPr>
            <p:cNvPr id="270" name="Google Shape;270;p6"/>
            <p:cNvSpPr txBox="1"/>
            <p:nvPr/>
          </p:nvSpPr>
          <p:spPr>
            <a:xfrm>
              <a:off x="751826" y="171067"/>
              <a:ext cx="4765041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endParaRPr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874713" y="775551"/>
              <a:ext cx="6558644" cy="349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6300B719-E0A9-4666-8295-417197B05C04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6FA58CD6-9643-4773-832B-66664E611C12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273;p6">
            <a:extLst>
              <a:ext uri="{FF2B5EF4-FFF2-40B4-BE49-F238E27FC236}">
                <a16:creationId xmlns:a16="http://schemas.microsoft.com/office/drawing/2014/main" id="{1A4B6686-BF4E-48C5-908C-14F8D7C66D6B}"/>
              </a:ext>
            </a:extLst>
          </p:cNvPr>
          <p:cNvSpPr txBox="1"/>
          <p:nvPr/>
        </p:nvSpPr>
        <p:spPr>
          <a:xfrm>
            <a:off x="985519" y="1155114"/>
            <a:ext cx="7554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根據用戶評論數動態調整權重</a:t>
            </a:r>
            <a:endParaRPr lang="en-US" altLang="zh-CN" sz="24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2D780C8-6643-4737-B3E8-DDE1420CA51F}"/>
              </a:ext>
            </a:extLst>
          </p:cNvPr>
          <p:cNvSpPr/>
          <p:nvPr/>
        </p:nvSpPr>
        <p:spPr>
          <a:xfrm>
            <a:off x="4859848" y="3611300"/>
            <a:ext cx="1080304" cy="910899"/>
          </a:xfrm>
          <a:prstGeom prst="roundRect">
            <a:avLst/>
          </a:prstGeom>
          <a:noFill/>
          <a:ln w="38100">
            <a:solidFill>
              <a:srgbClr val="CE1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2046D42-B170-4493-92AA-7DA63209D0D4}"/>
              </a:ext>
            </a:extLst>
          </p:cNvPr>
          <p:cNvSpPr/>
          <p:nvPr/>
        </p:nvSpPr>
        <p:spPr>
          <a:xfrm>
            <a:off x="5951727" y="3611299"/>
            <a:ext cx="1080304" cy="910899"/>
          </a:xfrm>
          <a:prstGeom prst="roundRect">
            <a:avLst/>
          </a:prstGeom>
          <a:noFill/>
          <a:ln w="38100">
            <a:solidFill>
              <a:srgbClr val="CE11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EB4CD23-D0E1-4971-8FA4-7494DE2C30AC}"/>
              </a:ext>
            </a:extLst>
          </p:cNvPr>
          <p:cNvCxnSpPr>
            <a:cxnSpLocks/>
          </p:cNvCxnSpPr>
          <p:nvPr/>
        </p:nvCxnSpPr>
        <p:spPr>
          <a:xfrm>
            <a:off x="5435544" y="4458537"/>
            <a:ext cx="0" cy="402388"/>
          </a:xfrm>
          <a:prstGeom prst="straightConnector1">
            <a:avLst/>
          </a:prstGeom>
          <a:ln w="57150">
            <a:solidFill>
              <a:srgbClr val="CE11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9EA172F5-FBD9-4925-8E75-A0D355C628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63898" y="4458537"/>
            <a:ext cx="851951" cy="588028"/>
          </a:xfrm>
          <a:prstGeom prst="bentConnector3">
            <a:avLst>
              <a:gd name="adj1" fmla="val -298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5DB6899-F47C-486D-8CCA-209B7AA6497E}"/>
              </a:ext>
            </a:extLst>
          </p:cNvPr>
          <p:cNvSpPr txBox="1"/>
          <p:nvPr/>
        </p:nvSpPr>
        <p:spPr>
          <a:xfrm>
            <a:off x="5521123" y="4465973"/>
            <a:ext cx="451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A</a:t>
            </a:r>
            <a:endParaRPr lang="zh-TW" altLang="en-US" sz="2800" b="1" dirty="0">
              <a:solidFill>
                <a:srgbClr val="C0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B015832-6B24-4CB3-8734-EDA6FD93600F}"/>
              </a:ext>
            </a:extLst>
          </p:cNvPr>
          <p:cNvSpPr txBox="1"/>
          <p:nvPr/>
        </p:nvSpPr>
        <p:spPr>
          <a:xfrm>
            <a:off x="6580018" y="4458537"/>
            <a:ext cx="451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B</a:t>
            </a:r>
            <a:endParaRPr lang="zh-TW" altLang="en-US" sz="2800" b="1" dirty="0">
              <a:solidFill>
                <a:srgbClr val="C00000"/>
              </a:solidFill>
            </a:endParaRPr>
          </a:p>
        </p:txBody>
      </p:sp>
      <p:sp>
        <p:nvSpPr>
          <p:cNvPr id="18" name="Google Shape;270;p6">
            <a:extLst>
              <a:ext uri="{FF2B5EF4-FFF2-40B4-BE49-F238E27FC236}">
                <a16:creationId xmlns:a16="http://schemas.microsoft.com/office/drawing/2014/main" id="{A549E8B0-70D0-4726-826E-DA8D34841602}"/>
              </a:ext>
            </a:extLst>
          </p:cNvPr>
          <p:cNvSpPr txBox="1"/>
          <p:nvPr/>
        </p:nvSpPr>
        <p:spPr>
          <a:xfrm>
            <a:off x="963982" y="561817"/>
            <a:ext cx="292221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動態權重配分</a:t>
            </a:r>
            <a:endParaRPr lang="zh-TW" altLang="en-US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30A90C-C946-43F5-9188-FEAFAA394B36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C4DF8323-584E-47FA-B4A9-166C21F1BF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8079" y="4659479"/>
            <a:ext cx="4031317" cy="1498872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C91FA195-7C21-4D4B-A05F-31A18DA6DD83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37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72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5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6"/>
          <p:cNvGrpSpPr/>
          <p:nvPr/>
        </p:nvGrpSpPr>
        <p:grpSpPr>
          <a:xfrm>
            <a:off x="862632" y="431860"/>
            <a:ext cx="6681531" cy="954067"/>
            <a:chOff x="751826" y="171067"/>
            <a:chExt cx="6681531" cy="954067"/>
          </a:xfrm>
        </p:grpSpPr>
        <p:sp>
          <p:nvSpPr>
            <p:cNvPr id="270" name="Google Shape;270;p6"/>
            <p:cNvSpPr txBox="1"/>
            <p:nvPr/>
          </p:nvSpPr>
          <p:spPr>
            <a:xfrm>
              <a:off x="751826" y="171067"/>
              <a:ext cx="4765041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endPara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874713" y="775551"/>
              <a:ext cx="6558644" cy="3495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6300B719-E0A9-4666-8295-417197B05C04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6FA58CD6-9643-4773-832B-66664E611C12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92D780C8-6643-4737-B3E8-DDE1420CA51F}"/>
              </a:ext>
            </a:extLst>
          </p:cNvPr>
          <p:cNvSpPr/>
          <p:nvPr/>
        </p:nvSpPr>
        <p:spPr>
          <a:xfrm>
            <a:off x="2236727" y="2125142"/>
            <a:ext cx="2417208" cy="149751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32046D42-B170-4493-92AA-7DA63209D0D4}"/>
              </a:ext>
            </a:extLst>
          </p:cNvPr>
          <p:cNvSpPr/>
          <p:nvPr/>
        </p:nvSpPr>
        <p:spPr>
          <a:xfrm>
            <a:off x="762817" y="3596312"/>
            <a:ext cx="522208" cy="531228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0" name="接點: 肘形 19">
            <a:extLst>
              <a:ext uri="{FF2B5EF4-FFF2-40B4-BE49-F238E27FC236}">
                <a16:creationId xmlns:a16="http://schemas.microsoft.com/office/drawing/2014/main" id="{9EA172F5-FBD9-4925-8E75-A0D355C628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176611" y="4863454"/>
            <a:ext cx="1043025" cy="702652"/>
          </a:xfrm>
          <a:prstGeom prst="bentConnector3">
            <a:avLst>
              <a:gd name="adj1" fmla="val 228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5DB6899-F47C-486D-8CCA-209B7AA6497E}"/>
              </a:ext>
            </a:extLst>
          </p:cNvPr>
          <p:cNvSpPr txBox="1"/>
          <p:nvPr/>
        </p:nvSpPr>
        <p:spPr>
          <a:xfrm>
            <a:off x="6876672" y="4856523"/>
            <a:ext cx="451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A</a:t>
            </a:r>
            <a:endParaRPr lang="zh-TW" altLang="en-US" sz="2800" b="1" dirty="0">
              <a:solidFill>
                <a:srgbClr val="C0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B015832-6B24-4CB3-8734-EDA6FD93600F}"/>
              </a:ext>
            </a:extLst>
          </p:cNvPr>
          <p:cNvSpPr txBox="1"/>
          <p:nvPr/>
        </p:nvSpPr>
        <p:spPr>
          <a:xfrm>
            <a:off x="8249845" y="4956303"/>
            <a:ext cx="451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C00000"/>
                </a:solidFill>
              </a:rPr>
              <a:t>B</a:t>
            </a:r>
            <a:endParaRPr lang="zh-TW" altLang="en-US" sz="2800" b="1" dirty="0">
              <a:solidFill>
                <a:srgbClr val="C00000"/>
              </a:solidFill>
            </a:endParaRPr>
          </a:p>
        </p:txBody>
      </p: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AB46D79C-9FE9-4B42-869C-26B80B1513A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25771" y="3105285"/>
            <a:ext cx="979272" cy="496796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4C59C5B6-AA2A-4476-92D2-E1BA1643B15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285025" y="3861926"/>
            <a:ext cx="52062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直線單箭頭接點 256">
            <a:extLst>
              <a:ext uri="{FF2B5EF4-FFF2-40B4-BE49-F238E27FC236}">
                <a16:creationId xmlns:a16="http://schemas.microsoft.com/office/drawing/2014/main" id="{D59FC10C-BD0C-4F1E-955E-785C39335C93}"/>
              </a:ext>
            </a:extLst>
          </p:cNvPr>
          <p:cNvCxnSpPr>
            <a:cxnSpLocks/>
          </p:cNvCxnSpPr>
          <p:nvPr/>
        </p:nvCxnSpPr>
        <p:spPr>
          <a:xfrm>
            <a:off x="4681414" y="2888680"/>
            <a:ext cx="509711" cy="56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單箭頭接點 258">
            <a:extLst>
              <a:ext uri="{FF2B5EF4-FFF2-40B4-BE49-F238E27FC236}">
                <a16:creationId xmlns:a16="http://schemas.microsoft.com/office/drawing/2014/main" id="{CB32D1EB-52C0-4530-BADA-8460447DB482}"/>
              </a:ext>
            </a:extLst>
          </p:cNvPr>
          <p:cNvCxnSpPr>
            <a:cxnSpLocks/>
          </p:cNvCxnSpPr>
          <p:nvPr/>
        </p:nvCxnSpPr>
        <p:spPr>
          <a:xfrm flipV="1">
            <a:off x="5800725" y="2839024"/>
            <a:ext cx="955865" cy="167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接點: 肘形 260">
            <a:extLst>
              <a:ext uri="{FF2B5EF4-FFF2-40B4-BE49-F238E27FC236}">
                <a16:creationId xmlns:a16="http://schemas.microsoft.com/office/drawing/2014/main" id="{A8CDE836-40E0-4869-B12D-3712E375FBB1}"/>
              </a:ext>
            </a:extLst>
          </p:cNvPr>
          <p:cNvCxnSpPr/>
          <p:nvPr/>
        </p:nvCxnSpPr>
        <p:spPr>
          <a:xfrm rot="5400000" flipH="1" flipV="1">
            <a:off x="5845155" y="1956529"/>
            <a:ext cx="1158712" cy="623014"/>
          </a:xfrm>
          <a:prstGeom prst="bentConnector3">
            <a:avLst>
              <a:gd name="adj1" fmla="val 10094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接點: 肘形 263">
            <a:extLst>
              <a:ext uri="{FF2B5EF4-FFF2-40B4-BE49-F238E27FC236}">
                <a16:creationId xmlns:a16="http://schemas.microsoft.com/office/drawing/2014/main" id="{BDBBE680-03EE-4804-AD44-28A269039D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63247" y="2376322"/>
            <a:ext cx="2227795" cy="773484"/>
          </a:xfrm>
          <a:prstGeom prst="bentConnector3">
            <a:avLst>
              <a:gd name="adj1" fmla="val 116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D260F0D6-F23C-4512-A394-4BF42F99D961}"/>
              </a:ext>
            </a:extLst>
          </p:cNvPr>
          <p:cNvCxnSpPr>
            <a:cxnSpLocks/>
          </p:cNvCxnSpPr>
          <p:nvPr/>
        </p:nvCxnSpPr>
        <p:spPr>
          <a:xfrm>
            <a:off x="7341349" y="2873897"/>
            <a:ext cx="80252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18B1B464-448A-4489-9D6A-041521A2CBC5}"/>
              </a:ext>
            </a:extLst>
          </p:cNvPr>
          <p:cNvSpPr/>
          <p:nvPr/>
        </p:nvSpPr>
        <p:spPr>
          <a:xfrm>
            <a:off x="4820798" y="3243176"/>
            <a:ext cx="1462692" cy="50648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1416688C-1E7E-4B6B-AC72-A3A7E29156CB}"/>
              </a:ext>
            </a:extLst>
          </p:cNvPr>
          <p:cNvSpPr/>
          <p:nvPr/>
        </p:nvSpPr>
        <p:spPr>
          <a:xfrm>
            <a:off x="6342149" y="1962564"/>
            <a:ext cx="1476981" cy="513156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00C7FD89-3F29-4DAB-9860-0EA2F0318031}"/>
              </a:ext>
            </a:extLst>
          </p:cNvPr>
          <p:cNvSpPr/>
          <p:nvPr/>
        </p:nvSpPr>
        <p:spPr>
          <a:xfrm>
            <a:off x="6400712" y="3044857"/>
            <a:ext cx="1462692" cy="50648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555B3991-5E9E-4C41-A6FA-0C71201E019F}"/>
              </a:ext>
            </a:extLst>
          </p:cNvPr>
          <p:cNvSpPr/>
          <p:nvPr/>
        </p:nvSpPr>
        <p:spPr>
          <a:xfrm>
            <a:off x="8677689" y="2763063"/>
            <a:ext cx="1401594" cy="50648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72CC0E84-7A5B-4FE7-82B3-2C2A09FD3863}"/>
              </a:ext>
            </a:extLst>
          </p:cNvPr>
          <p:cNvSpPr/>
          <p:nvPr/>
        </p:nvSpPr>
        <p:spPr>
          <a:xfrm>
            <a:off x="8719425" y="4297737"/>
            <a:ext cx="1401594" cy="62752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1849D3F2-FC25-4F71-961F-6C8DF9703633}"/>
              </a:ext>
            </a:extLst>
          </p:cNvPr>
          <p:cNvSpPr/>
          <p:nvPr/>
        </p:nvSpPr>
        <p:spPr>
          <a:xfrm flipH="1">
            <a:off x="7544163" y="4305941"/>
            <a:ext cx="1154940" cy="53953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5" name="矩形: 圓角 54">
            <a:extLst>
              <a:ext uri="{FF2B5EF4-FFF2-40B4-BE49-F238E27FC236}">
                <a16:creationId xmlns:a16="http://schemas.microsoft.com/office/drawing/2014/main" id="{28CFCC87-A189-4EB8-829D-DED3DC69F03A}"/>
              </a:ext>
            </a:extLst>
          </p:cNvPr>
          <p:cNvSpPr/>
          <p:nvPr/>
        </p:nvSpPr>
        <p:spPr>
          <a:xfrm flipH="1">
            <a:off x="6192880" y="4343367"/>
            <a:ext cx="1226792" cy="52322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77" name="直線單箭頭接點 276">
            <a:extLst>
              <a:ext uri="{FF2B5EF4-FFF2-40B4-BE49-F238E27FC236}">
                <a16:creationId xmlns:a16="http://schemas.microsoft.com/office/drawing/2014/main" id="{D9B3A0F0-10BB-40DC-B868-FB803D513785}"/>
              </a:ext>
            </a:extLst>
          </p:cNvPr>
          <p:cNvCxnSpPr>
            <a:cxnSpLocks/>
          </p:cNvCxnSpPr>
          <p:nvPr/>
        </p:nvCxnSpPr>
        <p:spPr>
          <a:xfrm>
            <a:off x="9479084" y="3233997"/>
            <a:ext cx="0" cy="5560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線單箭頭接點 279">
            <a:extLst>
              <a:ext uri="{FF2B5EF4-FFF2-40B4-BE49-F238E27FC236}">
                <a16:creationId xmlns:a16="http://schemas.microsoft.com/office/drawing/2014/main" id="{4464BA80-574D-483E-B735-CF097DA61694}"/>
              </a:ext>
            </a:extLst>
          </p:cNvPr>
          <p:cNvCxnSpPr>
            <a:cxnSpLocks/>
          </p:cNvCxnSpPr>
          <p:nvPr/>
        </p:nvCxnSpPr>
        <p:spPr>
          <a:xfrm flipH="1">
            <a:off x="8411334" y="4021510"/>
            <a:ext cx="7612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接點: 肘形 282">
            <a:extLst>
              <a:ext uri="{FF2B5EF4-FFF2-40B4-BE49-F238E27FC236}">
                <a16:creationId xmlns:a16="http://schemas.microsoft.com/office/drawing/2014/main" id="{B7CCE6D1-FF73-4D37-8EA6-A5E717ADA2A3}"/>
              </a:ext>
            </a:extLst>
          </p:cNvPr>
          <p:cNvCxnSpPr>
            <a:cxnSpLocks/>
          </p:cNvCxnSpPr>
          <p:nvPr/>
        </p:nvCxnSpPr>
        <p:spPr>
          <a:xfrm flipV="1">
            <a:off x="5537884" y="3982307"/>
            <a:ext cx="785011" cy="291972"/>
          </a:xfrm>
          <a:prstGeom prst="bentConnector3">
            <a:avLst>
              <a:gd name="adj1" fmla="val 134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EB8A193-CDB2-4B5F-8A70-D66F555C2C94}"/>
              </a:ext>
            </a:extLst>
          </p:cNvPr>
          <p:cNvCxnSpPr>
            <a:cxnSpLocks/>
          </p:cNvCxnSpPr>
          <p:nvPr/>
        </p:nvCxnSpPr>
        <p:spPr>
          <a:xfrm>
            <a:off x="4653935" y="4688878"/>
            <a:ext cx="4910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1698BE48-FBCA-4DC8-965F-6BDF7D3F87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9553" y="4085462"/>
            <a:ext cx="877768" cy="442855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FCB349ED-FCA3-47D4-8711-F89646E245AD}"/>
              </a:ext>
            </a:extLst>
          </p:cNvPr>
          <p:cNvSpPr/>
          <p:nvPr/>
        </p:nvSpPr>
        <p:spPr>
          <a:xfrm>
            <a:off x="2209864" y="4239342"/>
            <a:ext cx="2417208" cy="96349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98411EE5-9938-471E-84FE-E83B7A2C4063}"/>
              </a:ext>
            </a:extLst>
          </p:cNvPr>
          <p:cNvSpPr/>
          <p:nvPr/>
        </p:nvSpPr>
        <p:spPr>
          <a:xfrm>
            <a:off x="4817212" y="4972097"/>
            <a:ext cx="1462692" cy="506483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5427359B-FCA6-4315-B7F1-AC6E3FC2546B}"/>
              </a:ext>
            </a:extLst>
          </p:cNvPr>
          <p:cNvCxnSpPr>
            <a:cxnSpLocks/>
          </p:cNvCxnSpPr>
          <p:nvPr/>
        </p:nvCxnSpPr>
        <p:spPr>
          <a:xfrm rot="10800000">
            <a:off x="1214636" y="4004843"/>
            <a:ext cx="5335929" cy="1580180"/>
          </a:xfrm>
          <a:prstGeom prst="bentConnector3">
            <a:avLst>
              <a:gd name="adj1" fmla="val 9316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26BDF2C-642D-4895-887C-F1B960A83CCF}"/>
              </a:ext>
            </a:extLst>
          </p:cNvPr>
          <p:cNvCxnSpPr>
            <a:cxnSpLocks/>
          </p:cNvCxnSpPr>
          <p:nvPr/>
        </p:nvCxnSpPr>
        <p:spPr>
          <a:xfrm>
            <a:off x="6821227" y="4840194"/>
            <a:ext cx="0" cy="5131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F72ACD-3540-4C95-B30B-1C8C30D7ED93}"/>
              </a:ext>
            </a:extLst>
          </p:cNvPr>
          <p:cNvSpPr txBox="1"/>
          <p:nvPr/>
        </p:nvSpPr>
        <p:spPr>
          <a:xfrm>
            <a:off x="2115366" y="5675728"/>
            <a:ext cx="2974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回傳總分前十高的電影</a:t>
            </a:r>
            <a:endParaRPr lang="zh-TW" altLang="en-US" b="1" dirty="0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96B705C2-04CB-4197-B5E1-01869DD804AB}"/>
              </a:ext>
            </a:extLst>
          </p:cNvPr>
          <p:cNvSpPr/>
          <p:nvPr/>
        </p:nvSpPr>
        <p:spPr>
          <a:xfrm>
            <a:off x="6179213" y="5821656"/>
            <a:ext cx="1240460" cy="53071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Google Shape;270;p6">
            <a:extLst>
              <a:ext uri="{FF2B5EF4-FFF2-40B4-BE49-F238E27FC236}">
                <a16:creationId xmlns:a16="http://schemas.microsoft.com/office/drawing/2014/main" id="{5820E256-995B-4F88-A582-294C179AB398}"/>
              </a:ext>
            </a:extLst>
          </p:cNvPr>
          <p:cNvSpPr txBox="1"/>
          <p:nvPr/>
        </p:nvSpPr>
        <p:spPr>
          <a:xfrm>
            <a:off x="963982" y="561817"/>
            <a:ext cx="35851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動態</a:t>
            </a:r>
            <a:r>
              <a:rPr lang="zh-CN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混合推薦流程</a:t>
            </a:r>
            <a:endParaRPr lang="en-US" altLang="zh-CN" sz="32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DF0E43C-7632-422D-AB26-6E176C0624AE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羅聖諺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7F96111-E717-4106-BDC1-4B1F7C73CED5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38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0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5" grpId="0"/>
      <p:bldP spid="29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93" grpId="0" animBg="1"/>
      <p:bldP spid="94" grpId="0" animBg="1"/>
      <p:bldP spid="4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149036" y="3986975"/>
            <a:ext cx="2748519" cy="923712"/>
            <a:chOff x="6456415" y="2999855"/>
            <a:chExt cx="2748519" cy="923712"/>
          </a:xfrm>
        </p:grpSpPr>
        <p:sp>
          <p:nvSpPr>
            <p:cNvPr id="7" name="文本框 6"/>
            <p:cNvSpPr txBox="1"/>
            <p:nvPr/>
          </p:nvSpPr>
          <p:spPr>
            <a:xfrm>
              <a:off x="6456415" y="2999855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00000"/>
                </a:lnSpc>
              </a:pPr>
              <a:r>
                <a:rPr lang="zh-CN" altLang="en-US" sz="4400" b="1" strike="noStrike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人臉</a:t>
              </a:r>
              <a:r>
                <a:rPr lang="zh-TW" altLang="en-US" sz="4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辨識</a:t>
              </a:r>
              <a:endParaRPr lang="en-US" altLang="zh-TW" sz="4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290534" y="3923567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12150" y="3500479"/>
            <a:ext cx="121552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04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41A8DA08-29A5-4E00-9FCF-88FBF1B008CD}"/>
              </a:ext>
            </a:extLst>
          </p:cNvPr>
          <p:cNvSpPr/>
          <p:nvPr/>
        </p:nvSpPr>
        <p:spPr>
          <a:xfrm>
            <a:off x="-1" y="-2982"/>
            <a:ext cx="11091341" cy="442744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73" t="-8014" r="-5985" b="-3846"/>
            </a:stretch>
          </a:blip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2050FA6-A3E5-46E3-B79A-7BF43B0D9F63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4963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2"/>
          <p:cNvSpPr/>
          <p:nvPr/>
        </p:nvSpPr>
        <p:spPr>
          <a:xfrm>
            <a:off x="2438683" y="3646215"/>
            <a:ext cx="182880" cy="17526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744" name="Google Shape;744;p22"/>
          <p:cNvSpPr/>
          <p:nvPr/>
        </p:nvSpPr>
        <p:spPr>
          <a:xfrm rot="-1449548">
            <a:off x="4352857" y="3528836"/>
            <a:ext cx="182880" cy="17526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grpSp>
        <p:nvGrpSpPr>
          <p:cNvPr id="746" name="Google Shape;746;p22"/>
          <p:cNvGrpSpPr/>
          <p:nvPr/>
        </p:nvGrpSpPr>
        <p:grpSpPr>
          <a:xfrm>
            <a:off x="606057" y="1932940"/>
            <a:ext cx="2393158" cy="1160272"/>
            <a:chOff x="1190115" y="1984005"/>
            <a:chExt cx="2393158" cy="1160272"/>
          </a:xfrm>
        </p:grpSpPr>
        <p:sp>
          <p:nvSpPr>
            <p:cNvPr id="747" name="Google Shape;747;p22"/>
            <p:cNvSpPr/>
            <p:nvPr/>
          </p:nvSpPr>
          <p:spPr>
            <a:xfrm>
              <a:off x="1190115" y="2461053"/>
              <a:ext cx="239315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說明用戶在專題進行註冊、訂票、剪票的流程</a:t>
              </a:r>
              <a:endParaRPr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48" name="Google Shape;748;p22"/>
            <p:cNvSpPr/>
            <p:nvPr/>
          </p:nvSpPr>
          <p:spPr>
            <a:xfrm>
              <a:off x="1190115" y="1984005"/>
              <a:ext cx="1706808" cy="5354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400" b="1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系統大綱</a:t>
              </a:r>
              <a:endParaRPr sz="24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2" name="Google Shape;752;p22"/>
          <p:cNvGrpSpPr/>
          <p:nvPr/>
        </p:nvGrpSpPr>
        <p:grpSpPr>
          <a:xfrm>
            <a:off x="3412502" y="4372869"/>
            <a:ext cx="2223845" cy="1164874"/>
            <a:chOff x="1135407" y="1723414"/>
            <a:chExt cx="2223845" cy="1164874"/>
          </a:xfrm>
        </p:grpSpPr>
        <p:sp>
          <p:nvSpPr>
            <p:cNvPr id="753" name="Google Shape;753;p22"/>
            <p:cNvSpPr/>
            <p:nvPr/>
          </p:nvSpPr>
          <p:spPr>
            <a:xfrm>
              <a:off x="1135407" y="2205064"/>
              <a:ext cx="2223845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解釋人臉辨識技術及超參數的數值選用</a:t>
              </a: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1135407" y="1723414"/>
              <a:ext cx="1987498" cy="5354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just">
                <a:lnSpc>
                  <a:spcPct val="120000"/>
                </a:lnSpc>
                <a:buFont typeface="Arial"/>
                <a:buNone/>
              </a:pPr>
              <a:r>
                <a:rPr lang="zh-TW" altLang="en-US" sz="2400" b="1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人臉辨識</a:t>
              </a:r>
              <a:endParaRPr sz="24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759" name="Google Shape;759;p22"/>
          <p:cNvSpPr/>
          <p:nvPr/>
        </p:nvSpPr>
        <p:spPr>
          <a:xfrm>
            <a:off x="731875" y="3190151"/>
            <a:ext cx="1340045" cy="115521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E11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762" name="Google Shape;762;p22"/>
          <p:cNvSpPr/>
          <p:nvPr/>
        </p:nvSpPr>
        <p:spPr>
          <a:xfrm>
            <a:off x="3609791" y="3156239"/>
            <a:ext cx="1340045" cy="115521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E11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765" name="Google Shape;765;p22"/>
          <p:cNvSpPr/>
          <p:nvPr/>
        </p:nvSpPr>
        <p:spPr>
          <a:xfrm>
            <a:off x="6646852" y="3156239"/>
            <a:ext cx="1340045" cy="1155212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E11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9" name="Google Shape;743;p22">
            <a:extLst>
              <a:ext uri="{FF2B5EF4-FFF2-40B4-BE49-F238E27FC236}">
                <a16:creationId xmlns:a16="http://schemas.microsoft.com/office/drawing/2014/main" id="{42B1781F-A291-444F-A41D-26174CE0396A}"/>
              </a:ext>
            </a:extLst>
          </p:cNvPr>
          <p:cNvSpPr/>
          <p:nvPr/>
        </p:nvSpPr>
        <p:spPr>
          <a:xfrm>
            <a:off x="2718949" y="3646215"/>
            <a:ext cx="182880" cy="17526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0" name="Google Shape;743;p22">
            <a:extLst>
              <a:ext uri="{FF2B5EF4-FFF2-40B4-BE49-F238E27FC236}">
                <a16:creationId xmlns:a16="http://schemas.microsoft.com/office/drawing/2014/main" id="{9573B25D-78CB-4E04-AA4D-C282DF621063}"/>
              </a:ext>
            </a:extLst>
          </p:cNvPr>
          <p:cNvSpPr/>
          <p:nvPr/>
        </p:nvSpPr>
        <p:spPr>
          <a:xfrm>
            <a:off x="2999215" y="3646215"/>
            <a:ext cx="182880" cy="17526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1" name="Google Shape;743;p22">
            <a:extLst>
              <a:ext uri="{FF2B5EF4-FFF2-40B4-BE49-F238E27FC236}">
                <a16:creationId xmlns:a16="http://schemas.microsoft.com/office/drawing/2014/main" id="{64A27E1C-6D98-456D-90AC-4EE4D1E94CBB}"/>
              </a:ext>
            </a:extLst>
          </p:cNvPr>
          <p:cNvSpPr/>
          <p:nvPr/>
        </p:nvSpPr>
        <p:spPr>
          <a:xfrm>
            <a:off x="5414409" y="3646215"/>
            <a:ext cx="182880" cy="17526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2" name="Google Shape;743;p22">
            <a:extLst>
              <a:ext uri="{FF2B5EF4-FFF2-40B4-BE49-F238E27FC236}">
                <a16:creationId xmlns:a16="http://schemas.microsoft.com/office/drawing/2014/main" id="{DCAC604F-1609-465F-B8F7-42AEA27D7936}"/>
              </a:ext>
            </a:extLst>
          </p:cNvPr>
          <p:cNvSpPr/>
          <p:nvPr/>
        </p:nvSpPr>
        <p:spPr>
          <a:xfrm>
            <a:off x="5694675" y="3646215"/>
            <a:ext cx="182880" cy="17526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3" name="Google Shape;743;p22">
            <a:extLst>
              <a:ext uri="{FF2B5EF4-FFF2-40B4-BE49-F238E27FC236}">
                <a16:creationId xmlns:a16="http://schemas.microsoft.com/office/drawing/2014/main" id="{A6B10BB6-D602-4125-9562-598C046B9E72}"/>
              </a:ext>
            </a:extLst>
          </p:cNvPr>
          <p:cNvSpPr/>
          <p:nvPr/>
        </p:nvSpPr>
        <p:spPr>
          <a:xfrm>
            <a:off x="5974941" y="3646215"/>
            <a:ext cx="182880" cy="17526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pic>
        <p:nvPicPr>
          <p:cNvPr id="3" name="圖形 2" descr="工作流程">
            <a:extLst>
              <a:ext uri="{FF2B5EF4-FFF2-40B4-BE49-F238E27FC236}">
                <a16:creationId xmlns:a16="http://schemas.microsoft.com/office/drawing/2014/main" id="{4F1E421A-62A7-412C-B727-8D148913B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496" y="3298502"/>
            <a:ext cx="914400" cy="914400"/>
          </a:xfrm>
          <a:prstGeom prst="rect">
            <a:avLst/>
          </a:prstGeom>
        </p:spPr>
      </p:pic>
      <p:pic>
        <p:nvPicPr>
          <p:cNvPr id="5" name="圖形 4" descr="使用者">
            <a:extLst>
              <a:ext uri="{FF2B5EF4-FFF2-40B4-BE49-F238E27FC236}">
                <a16:creationId xmlns:a16="http://schemas.microsoft.com/office/drawing/2014/main" id="{91AC27D9-B077-447C-84B7-81A24960D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2613" y="3264590"/>
            <a:ext cx="914400" cy="91440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369FF63-47B2-4DBB-B28B-4FD201003048}"/>
              </a:ext>
            </a:extLst>
          </p:cNvPr>
          <p:cNvGrpSpPr/>
          <p:nvPr/>
        </p:nvGrpSpPr>
        <p:grpSpPr>
          <a:xfrm>
            <a:off x="9523297" y="3156239"/>
            <a:ext cx="2151969" cy="2367665"/>
            <a:chOff x="9782457" y="3105985"/>
            <a:chExt cx="2151969" cy="2367665"/>
          </a:xfrm>
        </p:grpSpPr>
        <p:sp>
          <p:nvSpPr>
            <p:cNvPr id="39" name="Google Shape;762;p22">
              <a:extLst>
                <a:ext uri="{FF2B5EF4-FFF2-40B4-BE49-F238E27FC236}">
                  <a16:creationId xmlns:a16="http://schemas.microsoft.com/office/drawing/2014/main" id="{CBE109D9-BF72-458B-9D64-DB580B771E73}"/>
                </a:ext>
              </a:extLst>
            </p:cNvPr>
            <p:cNvSpPr/>
            <p:nvPr/>
          </p:nvSpPr>
          <p:spPr>
            <a:xfrm>
              <a:off x="9943073" y="3105985"/>
              <a:ext cx="1340045" cy="1155212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10304702" y="3333970"/>
              <a:ext cx="616785" cy="699242"/>
            </a:xfrm>
            <a:custGeom>
              <a:avLst/>
              <a:gdLst/>
              <a:ahLst/>
              <a:cxnLst/>
              <a:rect l="l" t="t" r="r" b="b"/>
              <a:pathLst>
                <a:path w="296863" h="336550" extrusionOk="0">
                  <a:moveTo>
                    <a:pt x="85348" y="236537"/>
                  </a:moveTo>
                  <a:cubicBezTo>
                    <a:pt x="85348" y="236537"/>
                    <a:pt x="85348" y="236537"/>
                    <a:pt x="211516" y="236537"/>
                  </a:cubicBezTo>
                  <a:cubicBezTo>
                    <a:pt x="220716" y="236537"/>
                    <a:pt x="228601" y="244231"/>
                    <a:pt x="228601" y="253206"/>
                  </a:cubicBezTo>
                  <a:cubicBezTo>
                    <a:pt x="228601" y="262182"/>
                    <a:pt x="220716" y="269875"/>
                    <a:pt x="211516" y="269875"/>
                  </a:cubicBezTo>
                  <a:cubicBezTo>
                    <a:pt x="211516" y="269875"/>
                    <a:pt x="211516" y="269875"/>
                    <a:pt x="85348" y="269875"/>
                  </a:cubicBezTo>
                  <a:cubicBezTo>
                    <a:pt x="76149" y="269875"/>
                    <a:pt x="68263" y="262182"/>
                    <a:pt x="68263" y="253206"/>
                  </a:cubicBezTo>
                  <a:cubicBezTo>
                    <a:pt x="68263" y="244231"/>
                    <a:pt x="76149" y="236537"/>
                    <a:pt x="85348" y="236537"/>
                  </a:cubicBezTo>
                  <a:close/>
                  <a:moveTo>
                    <a:pt x="85348" y="173037"/>
                  </a:moveTo>
                  <a:cubicBezTo>
                    <a:pt x="85348" y="173037"/>
                    <a:pt x="85348" y="173037"/>
                    <a:pt x="211516" y="173037"/>
                  </a:cubicBezTo>
                  <a:cubicBezTo>
                    <a:pt x="220716" y="173037"/>
                    <a:pt x="228601" y="181038"/>
                    <a:pt x="228601" y="190373"/>
                  </a:cubicBezTo>
                  <a:cubicBezTo>
                    <a:pt x="228601" y="199707"/>
                    <a:pt x="220716" y="206375"/>
                    <a:pt x="211516" y="206375"/>
                  </a:cubicBezTo>
                  <a:cubicBezTo>
                    <a:pt x="211516" y="206375"/>
                    <a:pt x="211516" y="206375"/>
                    <a:pt x="85348" y="206375"/>
                  </a:cubicBezTo>
                  <a:cubicBezTo>
                    <a:pt x="76149" y="206375"/>
                    <a:pt x="68263" y="199707"/>
                    <a:pt x="68263" y="190373"/>
                  </a:cubicBezTo>
                  <a:cubicBezTo>
                    <a:pt x="68263" y="181038"/>
                    <a:pt x="76149" y="173037"/>
                    <a:pt x="85348" y="173037"/>
                  </a:cubicBezTo>
                  <a:close/>
                  <a:moveTo>
                    <a:pt x="164614" y="115887"/>
                  </a:moveTo>
                  <a:cubicBezTo>
                    <a:pt x="164614" y="115887"/>
                    <a:pt x="164614" y="115887"/>
                    <a:pt x="211625" y="115887"/>
                  </a:cubicBezTo>
                  <a:cubicBezTo>
                    <a:pt x="220766" y="115887"/>
                    <a:pt x="228601" y="123946"/>
                    <a:pt x="228601" y="133349"/>
                  </a:cubicBezTo>
                  <a:cubicBezTo>
                    <a:pt x="228601" y="142752"/>
                    <a:pt x="220766" y="150812"/>
                    <a:pt x="211625" y="150812"/>
                  </a:cubicBezTo>
                  <a:cubicBezTo>
                    <a:pt x="211625" y="150812"/>
                    <a:pt x="211625" y="150812"/>
                    <a:pt x="164614" y="150812"/>
                  </a:cubicBezTo>
                  <a:cubicBezTo>
                    <a:pt x="155473" y="150812"/>
                    <a:pt x="147638" y="142752"/>
                    <a:pt x="147638" y="133349"/>
                  </a:cubicBezTo>
                  <a:cubicBezTo>
                    <a:pt x="147638" y="123946"/>
                    <a:pt x="155473" y="115887"/>
                    <a:pt x="164614" y="115887"/>
                  </a:cubicBezTo>
                  <a:close/>
                  <a:moveTo>
                    <a:pt x="164614" y="61912"/>
                  </a:moveTo>
                  <a:cubicBezTo>
                    <a:pt x="164614" y="61912"/>
                    <a:pt x="164614" y="61912"/>
                    <a:pt x="211625" y="61912"/>
                  </a:cubicBezTo>
                  <a:cubicBezTo>
                    <a:pt x="220766" y="61912"/>
                    <a:pt x="228601" y="68262"/>
                    <a:pt x="228601" y="77152"/>
                  </a:cubicBezTo>
                  <a:cubicBezTo>
                    <a:pt x="228601" y="86042"/>
                    <a:pt x="220766" y="93662"/>
                    <a:pt x="211625" y="93662"/>
                  </a:cubicBezTo>
                  <a:cubicBezTo>
                    <a:pt x="211625" y="93662"/>
                    <a:pt x="211625" y="93662"/>
                    <a:pt x="164614" y="93662"/>
                  </a:cubicBezTo>
                  <a:cubicBezTo>
                    <a:pt x="155473" y="93662"/>
                    <a:pt x="147638" y="86042"/>
                    <a:pt x="147638" y="77152"/>
                  </a:cubicBezTo>
                  <a:cubicBezTo>
                    <a:pt x="147638" y="68262"/>
                    <a:pt x="155473" y="61912"/>
                    <a:pt x="164614" y="61912"/>
                  </a:cubicBezTo>
                  <a:close/>
                  <a:moveTo>
                    <a:pt x="127397" y="22225"/>
                  </a:moveTo>
                  <a:cubicBezTo>
                    <a:pt x="127397" y="22225"/>
                    <a:pt x="127397" y="22225"/>
                    <a:pt x="127397" y="110381"/>
                  </a:cubicBezTo>
                  <a:cubicBezTo>
                    <a:pt x="127397" y="118276"/>
                    <a:pt x="119509" y="124854"/>
                    <a:pt x="111621" y="124854"/>
                  </a:cubicBezTo>
                  <a:cubicBezTo>
                    <a:pt x="111621" y="124854"/>
                    <a:pt x="111621" y="124854"/>
                    <a:pt x="22225" y="124854"/>
                  </a:cubicBezTo>
                  <a:cubicBezTo>
                    <a:pt x="22225" y="124854"/>
                    <a:pt x="22225" y="124854"/>
                    <a:pt x="22225" y="305115"/>
                  </a:cubicBezTo>
                  <a:cubicBezTo>
                    <a:pt x="22225" y="310378"/>
                    <a:pt x="26169" y="314325"/>
                    <a:pt x="31427" y="314325"/>
                  </a:cubicBezTo>
                  <a:cubicBezTo>
                    <a:pt x="31427" y="314325"/>
                    <a:pt x="31427" y="314325"/>
                    <a:pt x="265436" y="314325"/>
                  </a:cubicBezTo>
                  <a:cubicBezTo>
                    <a:pt x="270694" y="314325"/>
                    <a:pt x="274638" y="310378"/>
                    <a:pt x="274638" y="305115"/>
                  </a:cubicBezTo>
                  <a:lnTo>
                    <a:pt x="274638" y="31435"/>
                  </a:lnTo>
                  <a:cubicBezTo>
                    <a:pt x="274638" y="26172"/>
                    <a:pt x="270694" y="22225"/>
                    <a:pt x="265436" y="22225"/>
                  </a:cubicBezTo>
                  <a:cubicBezTo>
                    <a:pt x="265436" y="22225"/>
                    <a:pt x="265436" y="22225"/>
                    <a:pt x="127397" y="22225"/>
                  </a:cubicBezTo>
                  <a:close/>
                  <a:moveTo>
                    <a:pt x="118220" y="0"/>
                  </a:moveTo>
                  <a:cubicBezTo>
                    <a:pt x="118220" y="0"/>
                    <a:pt x="118220" y="0"/>
                    <a:pt x="265338" y="0"/>
                  </a:cubicBezTo>
                  <a:cubicBezTo>
                    <a:pt x="282414" y="0"/>
                    <a:pt x="296863" y="14461"/>
                    <a:pt x="296863" y="31551"/>
                  </a:cubicBezTo>
                  <a:cubicBezTo>
                    <a:pt x="296863" y="31551"/>
                    <a:pt x="296863" y="31551"/>
                    <a:pt x="296863" y="304999"/>
                  </a:cubicBezTo>
                  <a:cubicBezTo>
                    <a:pt x="296863" y="322089"/>
                    <a:pt x="282414" y="336550"/>
                    <a:pt x="265338" y="336550"/>
                  </a:cubicBezTo>
                  <a:cubicBezTo>
                    <a:pt x="265338" y="336550"/>
                    <a:pt x="265338" y="336550"/>
                    <a:pt x="31525" y="336550"/>
                  </a:cubicBezTo>
                  <a:cubicBezTo>
                    <a:pt x="14449" y="336550"/>
                    <a:pt x="0" y="322089"/>
                    <a:pt x="0" y="304999"/>
                  </a:cubicBezTo>
                  <a:cubicBezTo>
                    <a:pt x="0" y="304999"/>
                    <a:pt x="0" y="304999"/>
                    <a:pt x="0" y="119633"/>
                  </a:cubicBezTo>
                  <a:cubicBezTo>
                    <a:pt x="0" y="110430"/>
                    <a:pt x="3941" y="102542"/>
                    <a:pt x="9195" y="97284"/>
                  </a:cubicBezTo>
                  <a:cubicBezTo>
                    <a:pt x="9195" y="97284"/>
                    <a:pt x="9195" y="97284"/>
                    <a:pt x="95889" y="9202"/>
                  </a:cubicBezTo>
                  <a:cubicBezTo>
                    <a:pt x="102457" y="3944"/>
                    <a:pt x="110339" y="0"/>
                    <a:pt x="118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endParaRPr>
            </a:p>
          </p:txBody>
        </p:sp>
        <p:grpSp>
          <p:nvGrpSpPr>
            <p:cNvPr id="36" name="Google Shape;752;p22">
              <a:extLst>
                <a:ext uri="{FF2B5EF4-FFF2-40B4-BE49-F238E27FC236}">
                  <a16:creationId xmlns:a16="http://schemas.microsoft.com/office/drawing/2014/main" id="{EE591301-567A-407C-8665-2DC3BF5EAB4A}"/>
                </a:ext>
              </a:extLst>
            </p:cNvPr>
            <p:cNvGrpSpPr/>
            <p:nvPr/>
          </p:nvGrpSpPr>
          <p:grpSpPr>
            <a:xfrm>
              <a:off x="9782457" y="4333404"/>
              <a:ext cx="2151969" cy="1140246"/>
              <a:chOff x="1172080" y="1746718"/>
              <a:chExt cx="2151969" cy="1140246"/>
            </a:xfrm>
          </p:grpSpPr>
          <p:sp>
            <p:nvSpPr>
              <p:cNvPr id="37" name="Google Shape;753;p22">
                <a:extLst>
                  <a:ext uri="{FF2B5EF4-FFF2-40B4-BE49-F238E27FC236}">
                    <a16:creationId xmlns:a16="http://schemas.microsoft.com/office/drawing/2014/main" id="{5AA1A818-3133-4E33-8E95-6F9DA8D75330}"/>
                  </a:ext>
                </a:extLst>
              </p:cNvPr>
              <p:cNvSpPr/>
              <p:nvPr/>
            </p:nvSpPr>
            <p:spPr>
              <a:xfrm>
                <a:off x="1172080" y="2203740"/>
                <a:ext cx="2151969" cy="6832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1600" dirty="0">
                    <a:solidFill>
                      <a:srgbClr val="59595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Arial"/>
                  </a:rPr>
                  <a:t>說明專題採用的人臉偵測與人臉辨識模型</a:t>
                </a:r>
                <a:endParaRPr lang="zh-TW" altLang="en-US" sz="1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8" name="Google Shape;754;p22">
                <a:extLst>
                  <a:ext uri="{FF2B5EF4-FFF2-40B4-BE49-F238E27FC236}">
                    <a16:creationId xmlns:a16="http://schemas.microsoft.com/office/drawing/2014/main" id="{BB57768A-60FB-4F18-B6FF-44011B49106A}"/>
                  </a:ext>
                </a:extLst>
              </p:cNvPr>
              <p:cNvSpPr/>
              <p:nvPr/>
            </p:nvSpPr>
            <p:spPr>
              <a:xfrm>
                <a:off x="1172080" y="1746718"/>
                <a:ext cx="1660313" cy="5354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TW" altLang="en-US" sz="2400" b="1" dirty="0">
                    <a:solidFill>
                      <a:srgbClr val="59595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模型選用</a:t>
                </a:r>
                <a:endParaRPr sz="2400" b="1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7" name="Google Shape;743;p22">
            <a:extLst>
              <a:ext uri="{FF2B5EF4-FFF2-40B4-BE49-F238E27FC236}">
                <a16:creationId xmlns:a16="http://schemas.microsoft.com/office/drawing/2014/main" id="{EE668543-7C6A-4D5E-BC1A-74B334EFE11F}"/>
              </a:ext>
            </a:extLst>
          </p:cNvPr>
          <p:cNvSpPr/>
          <p:nvPr/>
        </p:nvSpPr>
        <p:spPr>
          <a:xfrm>
            <a:off x="8449373" y="3646215"/>
            <a:ext cx="182880" cy="17526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48" name="Google Shape;743;p22">
            <a:extLst>
              <a:ext uri="{FF2B5EF4-FFF2-40B4-BE49-F238E27FC236}">
                <a16:creationId xmlns:a16="http://schemas.microsoft.com/office/drawing/2014/main" id="{A4428781-A384-42C1-A154-8F4068ECA7D8}"/>
              </a:ext>
            </a:extLst>
          </p:cNvPr>
          <p:cNvSpPr/>
          <p:nvPr/>
        </p:nvSpPr>
        <p:spPr>
          <a:xfrm>
            <a:off x="8729639" y="3646215"/>
            <a:ext cx="182880" cy="17526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sp>
        <p:nvSpPr>
          <p:cNvPr id="50" name="Google Shape;743;p22">
            <a:extLst>
              <a:ext uri="{FF2B5EF4-FFF2-40B4-BE49-F238E27FC236}">
                <a16:creationId xmlns:a16="http://schemas.microsoft.com/office/drawing/2014/main" id="{4E8628E3-3785-42E5-86B6-EFDC9E1EFAB4}"/>
              </a:ext>
            </a:extLst>
          </p:cNvPr>
          <p:cNvSpPr/>
          <p:nvPr/>
        </p:nvSpPr>
        <p:spPr>
          <a:xfrm>
            <a:off x="9009905" y="3646215"/>
            <a:ext cx="182880" cy="175260"/>
          </a:xfrm>
          <a:prstGeom prst="chevron">
            <a:avLst>
              <a:gd name="adj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  <p:grpSp>
        <p:nvGrpSpPr>
          <p:cNvPr id="51" name="Google Shape;752;p22">
            <a:extLst>
              <a:ext uri="{FF2B5EF4-FFF2-40B4-BE49-F238E27FC236}">
                <a16:creationId xmlns:a16="http://schemas.microsoft.com/office/drawing/2014/main" id="{6A0E4A7C-2F26-490A-B369-69E0F911575D}"/>
              </a:ext>
            </a:extLst>
          </p:cNvPr>
          <p:cNvGrpSpPr/>
          <p:nvPr/>
        </p:nvGrpSpPr>
        <p:grpSpPr>
          <a:xfrm>
            <a:off x="6348858" y="1944176"/>
            <a:ext cx="2283395" cy="1143868"/>
            <a:chOff x="1114622" y="2096534"/>
            <a:chExt cx="2283395" cy="1143868"/>
          </a:xfrm>
        </p:grpSpPr>
        <p:sp>
          <p:nvSpPr>
            <p:cNvPr id="52" name="Google Shape;753;p22">
              <a:extLst>
                <a:ext uri="{FF2B5EF4-FFF2-40B4-BE49-F238E27FC236}">
                  <a16:creationId xmlns:a16="http://schemas.microsoft.com/office/drawing/2014/main" id="{D995606F-7B46-4B8B-9636-7C315DB58151}"/>
                </a:ext>
              </a:extLst>
            </p:cNvPr>
            <p:cNvSpPr/>
            <p:nvPr/>
          </p:nvSpPr>
          <p:spPr>
            <a:xfrm>
              <a:off x="1114622" y="2557178"/>
              <a:ext cx="2283395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1600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Arial"/>
                </a:rPr>
                <a:t>解析專題如何利用人臉辨識實現電影票的檢核</a:t>
              </a:r>
              <a:endParaRPr lang="zh-TW" altLang="en-US" sz="1600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3" name="Google Shape;754;p22">
              <a:extLst>
                <a:ext uri="{FF2B5EF4-FFF2-40B4-BE49-F238E27FC236}">
                  <a16:creationId xmlns:a16="http://schemas.microsoft.com/office/drawing/2014/main" id="{CDFB19B9-A41C-45E1-BC90-ACACA571646F}"/>
                </a:ext>
              </a:extLst>
            </p:cNvPr>
            <p:cNvSpPr/>
            <p:nvPr/>
          </p:nvSpPr>
          <p:spPr>
            <a:xfrm>
              <a:off x="1114622" y="2096534"/>
              <a:ext cx="2108841" cy="10525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400" b="1" dirty="0">
                  <a:solidFill>
                    <a:srgbClr val="5959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剪票情境</a:t>
              </a:r>
            </a:p>
            <a:p>
              <a:pPr marL="0" lvl="0" indent="0" algn="just">
                <a:lnSpc>
                  <a:spcPct val="120000"/>
                </a:lnSpc>
                <a:buFont typeface="Arial"/>
                <a:buNone/>
              </a:pPr>
              <a:endParaRPr sz="2800" b="1" dirty="0">
                <a:solidFill>
                  <a:srgbClr val="5959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" name="圖形 6" descr="標籤">
            <a:extLst>
              <a:ext uri="{FF2B5EF4-FFF2-40B4-BE49-F238E27FC236}">
                <a16:creationId xmlns:a16="http://schemas.microsoft.com/office/drawing/2014/main" id="{3595AB36-0C69-47AE-83EA-7403364415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1554" y="3276645"/>
            <a:ext cx="914400" cy="914400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A704FAF1-2D35-437F-9C21-E74E99C6949A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5" name="資料庫圖表 54">
            <a:extLst>
              <a:ext uri="{FF2B5EF4-FFF2-40B4-BE49-F238E27FC236}">
                <a16:creationId xmlns:a16="http://schemas.microsoft.com/office/drawing/2014/main" id="{05919DE8-4BAB-4106-A070-FCB4D06F1D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8402082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4" name="文本框 17">
            <a:extLst>
              <a:ext uri="{FF2B5EF4-FFF2-40B4-BE49-F238E27FC236}">
                <a16:creationId xmlns:a16="http://schemas.microsoft.com/office/drawing/2014/main" id="{8C8DBF6A-7744-4F27-AB1B-48EC378944A0}"/>
              </a:ext>
            </a:extLst>
          </p:cNvPr>
          <p:cNvSpPr txBox="1"/>
          <p:nvPr/>
        </p:nvSpPr>
        <p:spPr>
          <a:xfrm>
            <a:off x="985519" y="551222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利用</a:t>
            </a:r>
            <a:r>
              <a:rPr lang="en-US" altLang="zh-TW" sz="36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AIoT</a:t>
            </a:r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打造剪票功能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25F49CA-C76F-42E1-B0A9-B4920E977044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DBC99BC4-60A1-4EED-B64C-9414A7F9C150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85519" y="551222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剪票功能整體步驟說明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CBE273C-CE66-40D2-A19E-57545A031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694" y="2969594"/>
            <a:ext cx="1364143" cy="1360071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689DBD8D-9C25-4FE1-B204-D427793422D9}"/>
              </a:ext>
            </a:extLst>
          </p:cNvPr>
          <p:cNvGrpSpPr/>
          <p:nvPr/>
        </p:nvGrpSpPr>
        <p:grpSpPr>
          <a:xfrm>
            <a:off x="985519" y="3131711"/>
            <a:ext cx="1177576" cy="1065017"/>
            <a:chOff x="817047" y="2900327"/>
            <a:chExt cx="1177576" cy="1065017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DAA15CC-25E0-44F5-A7C2-EBB8E5221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650" y="2900327"/>
              <a:ext cx="634973" cy="634973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8B0982E-B158-43E2-A643-64932FBD6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47" y="3105255"/>
              <a:ext cx="860089" cy="860089"/>
            </a:xfrm>
            <a:prstGeom prst="rect">
              <a:avLst/>
            </a:prstGeom>
          </p:spPr>
        </p:pic>
      </p:grp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A2E12037-80A4-4140-AA78-AF5E6727A7DE}"/>
              </a:ext>
            </a:extLst>
          </p:cNvPr>
          <p:cNvSpPr/>
          <p:nvPr/>
        </p:nvSpPr>
        <p:spPr>
          <a:xfrm>
            <a:off x="2388211" y="3766683"/>
            <a:ext cx="484367" cy="19103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132EF0C0-5FF7-431E-9F2F-C3CDA6E142A0}"/>
              </a:ext>
            </a:extLst>
          </p:cNvPr>
          <p:cNvSpPr/>
          <p:nvPr/>
        </p:nvSpPr>
        <p:spPr>
          <a:xfrm>
            <a:off x="4483059" y="3766683"/>
            <a:ext cx="484367" cy="19103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80588884-2C02-418D-9AEC-AF3E79A97A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436" y="3340063"/>
            <a:ext cx="860089" cy="860089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DF7FBA85-5340-40B4-A95A-D652949914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23" y="2760761"/>
            <a:ext cx="860089" cy="860089"/>
          </a:xfrm>
          <a:prstGeom prst="rect">
            <a:avLst/>
          </a:prstGeom>
        </p:spPr>
      </p:pic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FDDCE939-358A-4BA0-ACF3-44FC04D8C187}"/>
              </a:ext>
            </a:extLst>
          </p:cNvPr>
          <p:cNvSpPr/>
          <p:nvPr/>
        </p:nvSpPr>
        <p:spPr>
          <a:xfrm>
            <a:off x="6897167" y="3746201"/>
            <a:ext cx="484367" cy="19103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31C7DC13-6B12-4FB4-AFEF-0BCCD6F6A8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946" y="3263310"/>
            <a:ext cx="860089" cy="1156820"/>
          </a:xfrm>
          <a:prstGeom prst="rect">
            <a:avLst/>
          </a:prstGeom>
        </p:spPr>
      </p:pic>
      <p:pic>
        <p:nvPicPr>
          <p:cNvPr id="63" name="圖片 62">
            <a:extLst>
              <a:ext uri="{FF2B5EF4-FFF2-40B4-BE49-F238E27FC236}">
                <a16:creationId xmlns:a16="http://schemas.microsoft.com/office/drawing/2014/main" id="{C0505244-E406-4504-8345-EEE22D0D0E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098" y="2653788"/>
            <a:ext cx="779027" cy="2225790"/>
          </a:xfrm>
          <a:prstGeom prst="rect">
            <a:avLst/>
          </a:prstGeom>
        </p:spPr>
      </p:pic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6384C497-9A0A-47CF-8696-7F21BFAB5138}"/>
              </a:ext>
            </a:extLst>
          </p:cNvPr>
          <p:cNvSpPr/>
          <p:nvPr/>
        </p:nvSpPr>
        <p:spPr>
          <a:xfrm>
            <a:off x="9105292" y="3766683"/>
            <a:ext cx="484367" cy="19103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63F10F-8218-4F5D-A2AE-096ACE6D9D7E}"/>
              </a:ext>
            </a:extLst>
          </p:cNvPr>
          <p:cNvSpPr txBox="1"/>
          <p:nvPr/>
        </p:nvSpPr>
        <p:spPr>
          <a:xfrm>
            <a:off x="2060166" y="4196570"/>
            <a:ext cx="113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用戶上傳</a:t>
            </a:r>
            <a:endParaRPr lang="en-US" altLang="zh-TW" sz="1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人臉影片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5190B53-A81D-4150-8DFA-E7471A4DF7C1}"/>
              </a:ext>
            </a:extLst>
          </p:cNvPr>
          <p:cNvSpPr txBox="1"/>
          <p:nvPr/>
        </p:nvSpPr>
        <p:spPr>
          <a:xfrm>
            <a:off x="4165791" y="4196570"/>
            <a:ext cx="113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呼叫人臉辨識 </a:t>
            </a:r>
            <a:r>
              <a:rPr lang="en-US" altLang="zh-TW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13CD7A8-C3C3-4E04-96AB-5F33F234CA43}"/>
              </a:ext>
            </a:extLst>
          </p:cNvPr>
          <p:cNvSpPr txBox="1"/>
          <p:nvPr/>
        </p:nvSpPr>
        <p:spPr>
          <a:xfrm>
            <a:off x="6571452" y="4185054"/>
            <a:ext cx="113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萃取用戶</a:t>
            </a:r>
            <a:endParaRPr lang="en-US" altLang="zh-TW" sz="1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人臉特徵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53AE902-BA56-4402-80BD-673940153F72}"/>
              </a:ext>
            </a:extLst>
          </p:cNvPr>
          <p:cNvSpPr txBox="1"/>
          <p:nvPr/>
        </p:nvSpPr>
        <p:spPr>
          <a:xfrm>
            <a:off x="8787047" y="4185054"/>
            <a:ext cx="1444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人臉特徵</a:t>
            </a:r>
            <a:endParaRPr lang="en-US" altLang="zh-TW" sz="1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向量存入</a:t>
            </a:r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en-US" altLang="zh-TW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ongo</a:t>
            </a:r>
            <a:r>
              <a:rPr lang="en-US" altLang="zh-TW" sz="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</a:t>
            </a:r>
            <a:endParaRPr lang="zh-TW" alt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形 3" descr="鞋印">
            <a:extLst>
              <a:ext uri="{FF2B5EF4-FFF2-40B4-BE49-F238E27FC236}">
                <a16:creationId xmlns:a16="http://schemas.microsoft.com/office/drawing/2014/main" id="{A7E0C1CF-7607-415B-8C1D-E323AAB77C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2460" y="1674121"/>
            <a:ext cx="642670" cy="642670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7C017A09-9B09-4FAE-A6A4-A925FD3695BF}"/>
              </a:ext>
            </a:extLst>
          </p:cNvPr>
          <p:cNvSpPr txBox="1"/>
          <p:nvPr/>
        </p:nvSpPr>
        <p:spPr>
          <a:xfrm>
            <a:off x="1625271" y="1758356"/>
            <a:ext cx="396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1</a:t>
            </a:r>
            <a:r>
              <a:rPr lang="zh-TW" altLang="en-US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用戶註冊人臉資訊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9A836B9-A714-4916-A0F8-359DA055A839}"/>
              </a:ext>
            </a:extLst>
          </p:cNvPr>
          <p:cNvSpPr/>
          <p:nvPr/>
        </p:nvSpPr>
        <p:spPr>
          <a:xfrm>
            <a:off x="985519" y="1566041"/>
            <a:ext cx="4606636" cy="823661"/>
          </a:xfrm>
          <a:prstGeom prst="roundRect">
            <a:avLst/>
          </a:prstGeom>
          <a:noFill/>
          <a:ln w="19050">
            <a:solidFill>
              <a:srgbClr val="A33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A33C5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9F61352-352F-4048-BAA9-9220A4B15CE1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3" name="資料庫圖表 32">
            <a:extLst>
              <a:ext uri="{FF2B5EF4-FFF2-40B4-BE49-F238E27FC236}">
                <a16:creationId xmlns:a16="http://schemas.microsoft.com/office/drawing/2014/main" id="{2A8D4FE5-E377-4588-A5EA-41A55CD131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6301318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0" name="文字方塊 29">
            <a:extLst>
              <a:ext uri="{FF2B5EF4-FFF2-40B4-BE49-F238E27FC236}">
                <a16:creationId xmlns:a16="http://schemas.microsoft.com/office/drawing/2014/main" id="{83AC8EF2-160B-4492-9AD4-3B2BDAF4E4F0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3EDD467-C349-4915-854E-3C716378588A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90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CBE273C-CE66-40D2-A19E-57545A031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452" y="3030432"/>
            <a:ext cx="1731394" cy="172622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F8B0982E-B158-43E2-A643-64932FBD60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30" y="3429000"/>
            <a:ext cx="1086970" cy="108697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5A2756C6-6198-43C5-8DE7-B8BCA339C1FA}"/>
              </a:ext>
            </a:extLst>
          </p:cNvPr>
          <p:cNvSpPr txBox="1"/>
          <p:nvPr/>
        </p:nvSpPr>
        <p:spPr>
          <a:xfrm>
            <a:off x="2902512" y="4247612"/>
            <a:ext cx="1291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電影名稱</a:t>
            </a:r>
            <a:endParaRPr lang="en-US" altLang="zh-TW" sz="1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放映場次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7D20B08-D790-44D9-8396-77516FD42C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959" y="3429000"/>
            <a:ext cx="1626759" cy="12944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9BE4BE2-86CA-45D7-AA2D-2450A949B1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395" y="3065639"/>
            <a:ext cx="703468" cy="703468"/>
          </a:xfrm>
          <a:prstGeom prst="rect">
            <a:avLst/>
          </a:prstGeom>
        </p:spPr>
      </p:pic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94426B7D-93A0-41D2-AF64-70D69425EC0F}"/>
              </a:ext>
            </a:extLst>
          </p:cNvPr>
          <p:cNvSpPr/>
          <p:nvPr/>
        </p:nvSpPr>
        <p:spPr>
          <a:xfrm>
            <a:off x="6082018" y="4016896"/>
            <a:ext cx="2424360" cy="23878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7F0C963-23F3-418D-B5BD-E8A2062D6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561307"/>
              </p:ext>
            </p:extLst>
          </p:nvPr>
        </p:nvGraphicFramePr>
        <p:xfrm>
          <a:off x="6023068" y="3090495"/>
          <a:ext cx="2483310" cy="70657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27770">
                  <a:extLst>
                    <a:ext uri="{9D8B030D-6E8A-4147-A177-3AD203B41FA5}">
                      <a16:colId xmlns:a16="http://schemas.microsoft.com/office/drawing/2014/main" val="764402632"/>
                    </a:ext>
                  </a:extLst>
                </a:gridCol>
                <a:gridCol w="827770">
                  <a:extLst>
                    <a:ext uri="{9D8B030D-6E8A-4147-A177-3AD203B41FA5}">
                      <a16:colId xmlns:a16="http://schemas.microsoft.com/office/drawing/2014/main" val="142588015"/>
                    </a:ext>
                  </a:extLst>
                </a:gridCol>
                <a:gridCol w="827770">
                  <a:extLst>
                    <a:ext uri="{9D8B030D-6E8A-4147-A177-3AD203B41FA5}">
                      <a16:colId xmlns:a16="http://schemas.microsoft.com/office/drawing/2014/main" val="3310122726"/>
                    </a:ext>
                  </a:extLst>
                </a:gridCol>
              </a:tblGrid>
              <a:tr h="35328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user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movie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session</a:t>
                      </a:r>
                      <a:endParaRPr lang="zh-TW" altLang="en-US" sz="1400" b="1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386159"/>
                  </a:ext>
                </a:extLst>
              </a:tr>
              <a:tr h="35328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阿成</a:t>
                      </a:r>
                      <a:endParaRPr lang="zh-TW" alt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ipei Sans TC Beta" pitchFamily="2" charset="-120"/>
                        <a:ea typeface="Taipei Sans TC Beta" pitchFamily="2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蜘蛛人</a:t>
                      </a:r>
                      <a:endParaRPr lang="zh-TW" alt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ipei Sans TC Beta" pitchFamily="2" charset="-120"/>
                        <a:ea typeface="Taipei Sans TC Beta" pitchFamily="2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第一場</a:t>
                      </a:r>
                      <a:endParaRPr lang="zh-TW" altLang="en-US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aipei Sans TC Beta" pitchFamily="2" charset="-120"/>
                        <a:ea typeface="Taipei Sans TC Beta" pitchFamily="2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2775361"/>
                  </a:ext>
                </a:extLst>
              </a:tr>
            </a:tbl>
          </a:graphicData>
        </a:graphic>
      </p:graphicFrame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1A5220B1-5485-4D01-A2C7-671D5A30390A}"/>
              </a:ext>
            </a:extLst>
          </p:cNvPr>
          <p:cNvSpPr/>
          <p:nvPr/>
        </p:nvSpPr>
        <p:spPr>
          <a:xfrm>
            <a:off x="3016859" y="3893545"/>
            <a:ext cx="860089" cy="21152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55CD988-A791-4C89-850B-1BFBC08A3E70}"/>
              </a:ext>
            </a:extLst>
          </p:cNvPr>
          <p:cNvSpPr/>
          <p:nvPr/>
        </p:nvSpPr>
        <p:spPr>
          <a:xfrm>
            <a:off x="6424044" y="4387326"/>
            <a:ext cx="17313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插入訂票資訊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CC0D36-FED4-4EE7-A014-8ACFC8C56A2C}"/>
              </a:ext>
            </a:extLst>
          </p:cNvPr>
          <p:cNvSpPr txBox="1"/>
          <p:nvPr/>
        </p:nvSpPr>
        <p:spPr>
          <a:xfrm>
            <a:off x="1625272" y="1758356"/>
            <a:ext cx="351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2</a:t>
            </a:r>
            <a:r>
              <a:rPr lang="zh-TW" altLang="en-US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用戶進行訂票</a:t>
            </a:r>
          </a:p>
        </p:txBody>
      </p:sp>
      <p:pic>
        <p:nvPicPr>
          <p:cNvPr id="19" name="圖形 18" descr="鞋印">
            <a:extLst>
              <a:ext uri="{FF2B5EF4-FFF2-40B4-BE49-F238E27FC236}">
                <a16:creationId xmlns:a16="http://schemas.microsoft.com/office/drawing/2014/main" id="{B219D2CF-CEE0-470A-A8E3-4AAE3F495F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460" y="1674121"/>
            <a:ext cx="642670" cy="642670"/>
          </a:xfrm>
          <a:prstGeom prst="rect">
            <a:avLst/>
          </a:prstGeom>
        </p:spPr>
      </p:pic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0FBC34B-B9EB-4EDC-BD58-156ACB8760FF}"/>
              </a:ext>
            </a:extLst>
          </p:cNvPr>
          <p:cNvSpPr/>
          <p:nvPr/>
        </p:nvSpPr>
        <p:spPr>
          <a:xfrm>
            <a:off x="985519" y="1566041"/>
            <a:ext cx="3996384" cy="823661"/>
          </a:xfrm>
          <a:prstGeom prst="roundRect">
            <a:avLst/>
          </a:prstGeom>
          <a:noFill/>
          <a:ln w="19050">
            <a:solidFill>
              <a:srgbClr val="A33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A33C5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4CCBAAF-4B75-4BA1-ABD3-2E4516007AAA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7" name="資料庫圖表 26">
            <a:extLst>
              <a:ext uri="{FF2B5EF4-FFF2-40B4-BE49-F238E27FC236}">
                <a16:creationId xmlns:a16="http://schemas.microsoft.com/office/drawing/2014/main" id="{4BE608A6-E7D6-4982-A71C-2E8D323791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320549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3" name="文本框 17">
            <a:extLst>
              <a:ext uri="{FF2B5EF4-FFF2-40B4-BE49-F238E27FC236}">
                <a16:creationId xmlns:a16="http://schemas.microsoft.com/office/drawing/2014/main" id="{A2E2F5B3-9A2D-4CA9-B1C2-6EA257122B63}"/>
              </a:ext>
            </a:extLst>
          </p:cNvPr>
          <p:cNvSpPr txBox="1"/>
          <p:nvPr/>
        </p:nvSpPr>
        <p:spPr>
          <a:xfrm>
            <a:off x="985519" y="551222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剪票功能整體步驟說明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500D76A-2401-4337-8154-E13F629F71E4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06E2BF-3DA1-4CC3-91C9-6B8C048FA64D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351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985519" y="893485"/>
            <a:ext cx="6558644" cy="2692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endParaRPr lang="en-US" altLang="zh-CN" sz="1100" dirty="0">
              <a:solidFill>
                <a:prstClr val="white">
                  <a:lumMod val="50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9C88621-242D-4263-91C5-EF7D26127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37" y="1823464"/>
            <a:ext cx="860089" cy="115682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4431246-1178-4E09-B502-96D1D93762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91" y="3285820"/>
            <a:ext cx="1086970" cy="10869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793FD7B-4B16-4CA9-BEE0-303E590FBC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49" y="3218335"/>
            <a:ext cx="1764497" cy="10869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75807F2-F3D1-465A-8F40-559EE8B1F5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577" y="2883240"/>
            <a:ext cx="535958" cy="53595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A824EE2B-A4A9-4757-83E5-A56FBE238A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991" y="5074851"/>
            <a:ext cx="1347306" cy="1072050"/>
          </a:xfrm>
          <a:prstGeom prst="rect">
            <a:avLst/>
          </a:prstGeom>
        </p:spPr>
      </p:pic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9D981B99-8E36-435B-9E88-4E7A4BA15493}"/>
              </a:ext>
            </a:extLst>
          </p:cNvPr>
          <p:cNvSpPr/>
          <p:nvPr/>
        </p:nvSpPr>
        <p:spPr>
          <a:xfrm rot="10800000">
            <a:off x="3306269" y="3695324"/>
            <a:ext cx="2104132" cy="26924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AC111B58-8289-4D7D-B296-A6CB3AE35CFB}"/>
              </a:ext>
            </a:extLst>
          </p:cNvPr>
          <p:cNvGrpSpPr/>
          <p:nvPr/>
        </p:nvGrpSpPr>
        <p:grpSpPr>
          <a:xfrm>
            <a:off x="6467904" y="2162016"/>
            <a:ext cx="1430022" cy="1026630"/>
            <a:chOff x="5790413" y="2320213"/>
            <a:chExt cx="1177057" cy="86009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" name="箭號: 向右 20">
              <a:extLst>
                <a:ext uri="{FF2B5EF4-FFF2-40B4-BE49-F238E27FC236}">
                  <a16:creationId xmlns:a16="http://schemas.microsoft.com/office/drawing/2014/main" id="{C56348B4-6899-4D71-B26E-8A6DDD3DE9D3}"/>
                </a:ext>
              </a:extLst>
            </p:cNvPr>
            <p:cNvSpPr/>
            <p:nvPr/>
          </p:nvSpPr>
          <p:spPr>
            <a:xfrm rot="5400000">
              <a:off x="5466128" y="2644499"/>
              <a:ext cx="860089" cy="21152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5D59B2F-6557-4C58-AF30-E2A0228C44A2}"/>
                </a:ext>
              </a:extLst>
            </p:cNvPr>
            <p:cNvSpPr/>
            <p:nvPr/>
          </p:nvSpPr>
          <p:spPr>
            <a:xfrm>
              <a:off x="5875159" y="2320213"/>
              <a:ext cx="1092311" cy="1112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507FE93-285F-462B-A1A0-2D6A779625A7}"/>
              </a:ext>
            </a:extLst>
          </p:cNvPr>
          <p:cNvGrpSpPr/>
          <p:nvPr/>
        </p:nvGrpSpPr>
        <p:grpSpPr>
          <a:xfrm>
            <a:off x="6465655" y="4610799"/>
            <a:ext cx="1432271" cy="1072050"/>
            <a:chOff x="5759644" y="4480963"/>
            <a:chExt cx="1263351" cy="86009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箭號: 向右 30">
              <a:extLst>
                <a:ext uri="{FF2B5EF4-FFF2-40B4-BE49-F238E27FC236}">
                  <a16:creationId xmlns:a16="http://schemas.microsoft.com/office/drawing/2014/main" id="{91E5CB41-4F43-4026-8456-281E4173F55A}"/>
                </a:ext>
              </a:extLst>
            </p:cNvPr>
            <p:cNvSpPr/>
            <p:nvPr/>
          </p:nvSpPr>
          <p:spPr>
            <a:xfrm rot="16200000">
              <a:off x="5442935" y="4797672"/>
              <a:ext cx="860089" cy="226671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2305505-F6E5-4508-9795-1A27ABBAB44B}"/>
                </a:ext>
              </a:extLst>
            </p:cNvPr>
            <p:cNvSpPr/>
            <p:nvPr/>
          </p:nvSpPr>
          <p:spPr>
            <a:xfrm rot="10800000">
              <a:off x="5852445" y="5234477"/>
              <a:ext cx="1170550" cy="106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B97E5ED6-ADFB-4D24-92DD-EF942F3C7C16}"/>
              </a:ext>
            </a:extLst>
          </p:cNvPr>
          <p:cNvSpPr/>
          <p:nvPr/>
        </p:nvSpPr>
        <p:spPr>
          <a:xfrm>
            <a:off x="6639747" y="1777459"/>
            <a:ext cx="1191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人臉特徵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F503F5E-AB83-46C9-A692-02FCD6D1E048}"/>
              </a:ext>
            </a:extLst>
          </p:cNvPr>
          <p:cNvSpPr/>
          <p:nvPr/>
        </p:nvSpPr>
        <p:spPr>
          <a:xfrm>
            <a:off x="6638602" y="5752791"/>
            <a:ext cx="1191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訂票資訊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A26337-D6F1-4DE6-B1AE-2812D2ED5FFE}"/>
              </a:ext>
            </a:extLst>
          </p:cNvPr>
          <p:cNvSpPr/>
          <p:nvPr/>
        </p:nvSpPr>
        <p:spPr>
          <a:xfrm>
            <a:off x="3601601" y="2756670"/>
            <a:ext cx="1818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辨識用戶人臉</a:t>
            </a:r>
            <a:endParaRPr lang="en-US" altLang="zh-TW" sz="18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&amp;</a:t>
            </a:r>
          </a:p>
          <a:p>
            <a:r>
              <a:rPr lang="zh-TW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檢核訂票資訊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6987A3-64F2-4D3B-A6C1-887FE7F4017F}"/>
              </a:ext>
            </a:extLst>
          </p:cNvPr>
          <p:cNvSpPr txBox="1"/>
          <p:nvPr/>
        </p:nvSpPr>
        <p:spPr>
          <a:xfrm>
            <a:off x="5967497" y="4260717"/>
            <a:ext cx="1545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Jetson Nano</a:t>
            </a:r>
            <a:endParaRPr lang="zh-TW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形 24" descr="鞋印">
            <a:extLst>
              <a:ext uri="{FF2B5EF4-FFF2-40B4-BE49-F238E27FC236}">
                <a16:creationId xmlns:a16="http://schemas.microsoft.com/office/drawing/2014/main" id="{C0593CAE-D0DC-450D-A0A5-6AE6B74E5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2460" y="1674121"/>
            <a:ext cx="642670" cy="642670"/>
          </a:xfrm>
          <a:prstGeom prst="rect">
            <a:avLst/>
          </a:prstGeom>
        </p:spPr>
      </p:pic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5A940D48-D70C-45B0-BC7F-862768D1350D}"/>
              </a:ext>
            </a:extLst>
          </p:cNvPr>
          <p:cNvSpPr/>
          <p:nvPr/>
        </p:nvSpPr>
        <p:spPr>
          <a:xfrm>
            <a:off x="985520" y="1566041"/>
            <a:ext cx="3985874" cy="823661"/>
          </a:xfrm>
          <a:prstGeom prst="roundRect">
            <a:avLst/>
          </a:prstGeom>
          <a:noFill/>
          <a:ln w="19050">
            <a:solidFill>
              <a:srgbClr val="D438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A33C5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B2112BE-D974-4665-BC97-88EAF12C67D6}"/>
              </a:ext>
            </a:extLst>
          </p:cNvPr>
          <p:cNvSpPr txBox="1"/>
          <p:nvPr/>
        </p:nvSpPr>
        <p:spPr>
          <a:xfrm>
            <a:off x="1625272" y="1758356"/>
            <a:ext cx="3514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3</a:t>
            </a:r>
            <a:r>
              <a:rPr lang="zh-TW" altLang="en-US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2400" dirty="0">
                <a:solidFill>
                  <a:srgbClr val="A33C5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用戶進行剪票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26CFFAD-1AA3-43F8-933B-C6660BBAA0FC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8" name="資料庫圖表 37">
            <a:extLst>
              <a:ext uri="{FF2B5EF4-FFF2-40B4-BE49-F238E27FC236}">
                <a16:creationId xmlns:a16="http://schemas.microsoft.com/office/drawing/2014/main" id="{0F00E9CC-2D29-443A-8B9D-B9D6D313FA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242726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8" name="文本框 17">
            <a:extLst>
              <a:ext uri="{FF2B5EF4-FFF2-40B4-BE49-F238E27FC236}">
                <a16:creationId xmlns:a16="http://schemas.microsoft.com/office/drawing/2014/main" id="{7F849CA2-9646-447C-A4F8-F0563D159CA3}"/>
              </a:ext>
            </a:extLst>
          </p:cNvPr>
          <p:cNvSpPr txBox="1"/>
          <p:nvPr/>
        </p:nvSpPr>
        <p:spPr>
          <a:xfrm>
            <a:off x="985519" y="551222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剪票功能整體步驟說明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A140CA2-5DDD-4B38-BF35-D08F7DB7DE6C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7532307-6B66-4ADC-8648-7F4A4EA5D051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41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3EE3273D-339A-472B-9477-2EFEF111D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80" y="1857044"/>
            <a:ext cx="5388295" cy="376664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E71C841C-20C9-4359-8C20-E363911A6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13" y="3303586"/>
            <a:ext cx="3841029" cy="58277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59C21FAF-35D2-4760-B97A-BE7A54326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528" y="3471650"/>
            <a:ext cx="319087" cy="290512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4A2B13C8-0328-41C5-B778-470526A63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4081" y="5521962"/>
            <a:ext cx="335052" cy="267193"/>
          </a:xfrm>
          <a:prstGeom prst="rect">
            <a:avLst/>
          </a:prstGeom>
        </p:spPr>
      </p:pic>
      <p:grpSp>
        <p:nvGrpSpPr>
          <p:cNvPr id="45" name="群組 44">
            <a:extLst>
              <a:ext uri="{FF2B5EF4-FFF2-40B4-BE49-F238E27FC236}">
                <a16:creationId xmlns:a16="http://schemas.microsoft.com/office/drawing/2014/main" id="{5C25570A-AA68-4E18-B217-3A20A7914BCE}"/>
              </a:ext>
            </a:extLst>
          </p:cNvPr>
          <p:cNvGrpSpPr/>
          <p:nvPr/>
        </p:nvGrpSpPr>
        <p:grpSpPr>
          <a:xfrm>
            <a:off x="8424695" y="3868010"/>
            <a:ext cx="2559486" cy="400110"/>
            <a:chOff x="9111803" y="3859558"/>
            <a:chExt cx="2559486" cy="400110"/>
          </a:xfrm>
        </p:grpSpPr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C532DC2E-DF4A-4FEA-A2A1-58BAB41CF554}"/>
                </a:ext>
              </a:extLst>
            </p:cNvPr>
            <p:cNvSpPr txBox="1"/>
            <p:nvPr/>
          </p:nvSpPr>
          <p:spPr>
            <a:xfrm>
              <a:off x="9111803" y="3859558"/>
              <a:ext cx="2559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   </a:t>
              </a:r>
              <a:r>
                <a: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為兩張照片的距離 </a:t>
              </a:r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A9C496B9-35A8-4CEC-A359-86B99EACFC0B}"/>
                    </a:ext>
                  </a:extLst>
                </p:cNvPr>
                <p:cNvSpPr txBox="1"/>
                <p:nvPr/>
              </p:nvSpPr>
              <p:spPr>
                <a:xfrm>
                  <a:off x="9287009" y="3905724"/>
                  <a:ext cx="15478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A9C496B9-35A8-4CEC-A359-86B99EACF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7009" y="3905724"/>
                  <a:ext cx="154786" cy="215444"/>
                </a:xfrm>
                <a:prstGeom prst="rect">
                  <a:avLst/>
                </a:prstGeom>
                <a:blipFill>
                  <a:blip r:embed="rId9"/>
                  <a:stretch>
                    <a:fillRect l="-28000" r="-24000" b="-1142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9" name="圖片 48">
            <a:extLst>
              <a:ext uri="{FF2B5EF4-FFF2-40B4-BE49-F238E27FC236}">
                <a16:creationId xmlns:a16="http://schemas.microsoft.com/office/drawing/2014/main" id="{A473507F-42EE-4416-BBC9-BE8AB89E5A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034" y="5131366"/>
            <a:ext cx="3737029" cy="817955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0DD40289-8A3B-4771-ACD9-CA904B1C40DB}"/>
              </a:ext>
            </a:extLst>
          </p:cNvPr>
          <p:cNvSpPr txBox="1"/>
          <p:nvPr/>
        </p:nvSpPr>
        <p:spPr>
          <a:xfrm>
            <a:off x="7448918" y="4878841"/>
            <a:ext cx="295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距離公式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歐幾里得距離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ACD1A1F-C2FC-4FF6-A05C-28F35CFF5F3D}"/>
              </a:ext>
            </a:extLst>
          </p:cNvPr>
          <p:cNvSpPr/>
          <p:nvPr/>
        </p:nvSpPr>
        <p:spPr>
          <a:xfrm>
            <a:off x="3163113" y="1700691"/>
            <a:ext cx="2764220" cy="3715884"/>
          </a:xfrm>
          <a:prstGeom prst="roundRect">
            <a:avLst/>
          </a:prstGeom>
          <a:noFill/>
          <a:ln w="19050">
            <a:solidFill>
              <a:srgbClr val="C53858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47086DF-14CD-4F10-B628-EA6321EAF90C}"/>
              </a:ext>
            </a:extLst>
          </p:cNvPr>
          <p:cNvSpPr txBox="1"/>
          <p:nvPr/>
        </p:nvSpPr>
        <p:spPr>
          <a:xfrm>
            <a:off x="3976463" y="5479698"/>
            <a:ext cx="1434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孿生網路</a:t>
            </a:r>
            <a:endParaRPr lang="zh-TW" altLang="en-US" sz="2000" dirty="0">
              <a:solidFill>
                <a:srgbClr val="C5385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B8915F6-9B04-4270-B04B-7AFB8AD1442F}"/>
              </a:ext>
            </a:extLst>
          </p:cNvPr>
          <p:cNvSpPr txBox="1"/>
          <p:nvPr/>
        </p:nvSpPr>
        <p:spPr>
          <a:xfrm>
            <a:off x="6116481" y="1600927"/>
            <a:ext cx="890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128-d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97D2EC-AE10-4C37-A26B-263A7A6347AB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4" name="資料庫圖表 23">
            <a:extLst>
              <a:ext uri="{FF2B5EF4-FFF2-40B4-BE49-F238E27FC236}">
                <a16:creationId xmlns:a16="http://schemas.microsoft.com/office/drawing/2014/main" id="{4DCEABB0-B0E1-4D25-BD23-A40B53C153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749940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2" name="文本框 17">
            <a:extLst>
              <a:ext uri="{FF2B5EF4-FFF2-40B4-BE49-F238E27FC236}">
                <a16:creationId xmlns:a16="http://schemas.microsoft.com/office/drawing/2014/main" id="{495DA194-2DEC-4E45-A037-BD5401C396DD}"/>
              </a:ext>
            </a:extLst>
          </p:cNvPr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人臉辨識技術解析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8450A9C-00B5-4737-AC52-A5BFDA3DCE81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83D93A-37D3-418B-9E4F-ABA2B923EA04}"/>
              </a:ext>
            </a:extLst>
          </p:cNvPr>
          <p:cNvSpPr/>
          <p:nvPr/>
        </p:nvSpPr>
        <p:spPr>
          <a:xfrm>
            <a:off x="3569122" y="5780044"/>
            <a:ext cx="1952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</a:t>
            </a:r>
            <a:r>
              <a:rPr lang="zh-TW" altLang="en-US" sz="1600" dirty="0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iamese network</a:t>
            </a:r>
            <a:r>
              <a:rPr lang="en-US" altLang="zh-TW" sz="1600" dirty="0">
                <a:solidFill>
                  <a:srgbClr val="C5385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dirty="0">
              <a:solidFill>
                <a:srgbClr val="C53858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圖片版面配置區 11">
            <a:extLst>
              <a:ext uri="{FF2B5EF4-FFF2-40B4-BE49-F238E27FC236}">
                <a16:creationId xmlns:a16="http://schemas.microsoft.com/office/drawing/2014/main" id="{D28A0DA1-11C3-4481-986B-6F3973831468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6" b="10053"/>
          <a:stretch/>
        </p:blipFill>
        <p:spPr>
          <a:xfrm>
            <a:off x="939248" y="1741487"/>
            <a:ext cx="1687513" cy="1687513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113FA18D-4E4C-44D7-9A58-62356ACE615B}"/>
              </a:ext>
            </a:extLst>
          </p:cNvPr>
          <p:cNvSpPr/>
          <p:nvPr/>
        </p:nvSpPr>
        <p:spPr>
          <a:xfrm>
            <a:off x="945312" y="3786257"/>
            <a:ext cx="1720517" cy="1687514"/>
          </a:xfrm>
          <a:prstGeom prst="round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848C932-FF06-470D-AD4E-19B4F9DCFA70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44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60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 39">
            <a:extLst>
              <a:ext uri="{FF2B5EF4-FFF2-40B4-BE49-F238E27FC236}">
                <a16:creationId xmlns:a16="http://schemas.microsoft.com/office/drawing/2014/main" id="{222D7748-E61C-41EC-B646-20944BE21125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4" name="資料庫圖表 43">
            <a:extLst>
              <a:ext uri="{FF2B5EF4-FFF2-40B4-BE49-F238E27FC236}">
                <a16:creationId xmlns:a16="http://schemas.microsoft.com/office/drawing/2014/main" id="{6E6A2AE7-C0C9-43E7-A7B4-4F5429C783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3084164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6" name="文本框 17">
            <a:extLst>
              <a:ext uri="{FF2B5EF4-FFF2-40B4-BE49-F238E27FC236}">
                <a16:creationId xmlns:a16="http://schemas.microsoft.com/office/drawing/2014/main" id="{608AEC9D-A47D-4700-A2D1-09D0B55BB8F1}"/>
              </a:ext>
            </a:extLst>
          </p:cNvPr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人臉辨識技術解析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539D0440-F4D9-4BB9-83CE-3F3DEA45CE2D}"/>
              </a:ext>
            </a:extLst>
          </p:cNvPr>
          <p:cNvGrpSpPr/>
          <p:nvPr/>
        </p:nvGrpSpPr>
        <p:grpSpPr>
          <a:xfrm>
            <a:off x="4703747" y="2980186"/>
            <a:ext cx="1662563" cy="1817317"/>
            <a:chOff x="4769987" y="2802667"/>
            <a:chExt cx="1662563" cy="1817317"/>
          </a:xfrm>
        </p:grpSpPr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F32C4C03-AEB4-4304-833D-1719E16A5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28"/>
            <a:stretch/>
          </p:blipFill>
          <p:spPr>
            <a:xfrm>
              <a:off x="4835682" y="2802667"/>
              <a:ext cx="1382274" cy="13575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EC9DA50-E7FA-4883-8806-E01C68EDC710}"/>
                </a:ext>
              </a:extLst>
            </p:cNvPr>
            <p:cNvSpPr/>
            <p:nvPr/>
          </p:nvSpPr>
          <p:spPr>
            <a:xfrm>
              <a:off x="4769987" y="4160265"/>
              <a:ext cx="1662563" cy="459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2" name="圖形 71" descr="單線箭號 (直線)">
            <a:extLst>
              <a:ext uri="{FF2B5EF4-FFF2-40B4-BE49-F238E27FC236}">
                <a16:creationId xmlns:a16="http://schemas.microsoft.com/office/drawing/2014/main" id="{B76D9D05-9697-4491-A697-2F217EBAFF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713607">
            <a:off x="3174583" y="3966527"/>
            <a:ext cx="1267582" cy="673648"/>
          </a:xfrm>
          <a:prstGeom prst="rect">
            <a:avLst/>
          </a:prstGeom>
        </p:spPr>
      </p:pic>
      <p:pic>
        <p:nvPicPr>
          <p:cNvPr id="73" name="圖形 72" descr="單線箭號 (直線)">
            <a:extLst>
              <a:ext uri="{FF2B5EF4-FFF2-40B4-BE49-F238E27FC236}">
                <a16:creationId xmlns:a16="http://schemas.microsoft.com/office/drawing/2014/main" id="{CFEE6FFC-AFD4-4D7D-830A-83158C574B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392563">
            <a:off x="3175820" y="2857307"/>
            <a:ext cx="1283640" cy="685970"/>
          </a:xfrm>
          <a:prstGeom prst="rect">
            <a:avLst/>
          </a:prstGeom>
        </p:spPr>
      </p:pic>
      <p:pic>
        <p:nvPicPr>
          <p:cNvPr id="74" name="圖形 73" descr="單線箭號 (略彎曲線)">
            <a:extLst>
              <a:ext uri="{FF2B5EF4-FFF2-40B4-BE49-F238E27FC236}">
                <a16:creationId xmlns:a16="http://schemas.microsoft.com/office/drawing/2014/main" id="{863A956A-2D73-41EC-B41F-3933DF265E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67072">
            <a:off x="3192200" y="1886455"/>
            <a:ext cx="1457208" cy="696014"/>
          </a:xfrm>
          <a:prstGeom prst="rect">
            <a:avLst/>
          </a:prstGeom>
        </p:spPr>
      </p:pic>
      <p:pic>
        <p:nvPicPr>
          <p:cNvPr id="75" name="圖形 74" descr="單線箭號 (直線)">
            <a:extLst>
              <a:ext uri="{FF2B5EF4-FFF2-40B4-BE49-F238E27FC236}">
                <a16:creationId xmlns:a16="http://schemas.microsoft.com/office/drawing/2014/main" id="{9FB8BB8F-9E73-4FB8-83AB-6F80EE2BA9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6319676" y="3254699"/>
            <a:ext cx="550971" cy="658145"/>
          </a:xfrm>
          <a:prstGeom prst="rect">
            <a:avLst/>
          </a:prstGeom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36910508-7FBD-4891-ABB8-C57B76670A28}"/>
              </a:ext>
            </a:extLst>
          </p:cNvPr>
          <p:cNvSpPr txBox="1"/>
          <p:nvPr/>
        </p:nvSpPr>
        <p:spPr>
          <a:xfrm rot="666181">
            <a:off x="3261041" y="2763495"/>
            <a:ext cx="97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 = 0.8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55351AE-2F6C-476D-BFED-343B6D83053A}"/>
              </a:ext>
            </a:extLst>
          </p:cNvPr>
          <p:cNvSpPr txBox="1"/>
          <p:nvPr/>
        </p:nvSpPr>
        <p:spPr>
          <a:xfrm rot="20516019">
            <a:off x="3134952" y="3894218"/>
            <a:ext cx="122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 = 0.3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86BCA074-4EC5-411E-BF6C-812E964CEAEE}"/>
              </a:ext>
            </a:extLst>
          </p:cNvPr>
          <p:cNvSpPr txBox="1"/>
          <p:nvPr/>
        </p:nvSpPr>
        <p:spPr>
          <a:xfrm rot="19164471">
            <a:off x="3254002" y="5102523"/>
            <a:ext cx="98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 = 0.9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22D4E211-ED0F-4C7D-B1E6-EF94A42A527D}"/>
                  </a:ext>
                </a:extLst>
              </p:cNvPr>
              <p:cNvSpPr txBox="1"/>
              <p:nvPr/>
            </p:nvSpPr>
            <p:spPr>
              <a:xfrm>
                <a:off x="4960566" y="4413008"/>
                <a:ext cx="11239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τ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0.5 </a:t>
                </a:r>
                <a:endParaRPr lang="zh-TW" altLang="en-US" sz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22D4E211-ED0F-4C7D-B1E6-EF94A42A5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66" y="4413008"/>
                <a:ext cx="1123907" cy="453137"/>
              </a:xfrm>
              <a:prstGeom prst="rect">
                <a:avLst/>
              </a:prstGeom>
              <a:blipFill>
                <a:blip r:embed="rId13"/>
                <a:stretch>
                  <a:fillRect r="-1630" b="-229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5" name="圖片版面配置區 52">
            <a:extLst>
              <a:ext uri="{FF2B5EF4-FFF2-40B4-BE49-F238E27FC236}">
                <a16:creationId xmlns:a16="http://schemas.microsoft.com/office/drawing/2014/main" id="{E54AC341-418C-442A-9E0A-B75073026E5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1307" y="1417583"/>
            <a:ext cx="1160532" cy="116053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pic>
        <p:nvPicPr>
          <p:cNvPr id="86" name="圖片版面配置區 39">
            <a:extLst>
              <a:ext uri="{FF2B5EF4-FFF2-40B4-BE49-F238E27FC236}">
                <a16:creationId xmlns:a16="http://schemas.microsoft.com/office/drawing/2014/main" id="{0CE1AF3D-D387-4708-B464-EA83A047A80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5" b="12435"/>
          <a:stretch>
            <a:fillRect/>
          </a:stretch>
        </p:blipFill>
        <p:spPr>
          <a:xfrm>
            <a:off x="1761307" y="2620009"/>
            <a:ext cx="1160533" cy="116053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pic>
        <p:nvPicPr>
          <p:cNvPr id="87" name="圖片 86" descr="一張含有 個人, 男人, 牆, 領帶 的圖片&#10;&#10;自動產生的描述">
            <a:extLst>
              <a:ext uri="{FF2B5EF4-FFF2-40B4-BE49-F238E27FC236}">
                <a16:creationId xmlns:a16="http://schemas.microsoft.com/office/drawing/2014/main" id="{645CB399-0B5E-4F7F-A514-4B904794FCBC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8" t="640" r="13193" b="14223"/>
          <a:stretch/>
        </p:blipFill>
        <p:spPr>
          <a:xfrm>
            <a:off x="1790684" y="3830372"/>
            <a:ext cx="1160398" cy="1160533"/>
          </a:xfrm>
          <a:prstGeom prst="roundRect">
            <a:avLst/>
          </a:prstGeom>
        </p:spPr>
      </p:pic>
      <p:pic>
        <p:nvPicPr>
          <p:cNvPr id="88" name="圖片版面配置區 2">
            <a:extLst>
              <a:ext uri="{FF2B5EF4-FFF2-40B4-BE49-F238E27FC236}">
                <a16:creationId xmlns:a16="http://schemas.microsoft.com/office/drawing/2014/main" id="{4EC63C47-B4B9-492C-BC51-92FFF4C6FB6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5300"/>
                    </a14:imgEffect>
                    <a14:imgEffect>
                      <a14:saturation sat="230000"/>
                    </a14:imgEffect>
                    <a14:imgEffect>
                      <a14:brightnessContrast bright="9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66" b="8666"/>
          <a:stretch>
            <a:fillRect/>
          </a:stretch>
        </p:blipFill>
        <p:spPr>
          <a:xfrm>
            <a:off x="1786990" y="5059044"/>
            <a:ext cx="1160532" cy="1160533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pic>
        <p:nvPicPr>
          <p:cNvPr id="89" name="圖形 88" descr="單線箭號 (略彎曲線)">
            <a:extLst>
              <a:ext uri="{FF2B5EF4-FFF2-40B4-BE49-F238E27FC236}">
                <a16:creationId xmlns:a16="http://schemas.microsoft.com/office/drawing/2014/main" id="{06406748-0523-4841-9DBA-EE9F86841E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8854357">
            <a:off x="3221504" y="5120822"/>
            <a:ext cx="1521726" cy="686450"/>
          </a:xfrm>
          <a:prstGeom prst="rect">
            <a:avLst/>
          </a:prstGeom>
        </p:spPr>
      </p:pic>
      <p:sp>
        <p:nvSpPr>
          <p:cNvPr id="90" name="文字方塊 89">
            <a:extLst>
              <a:ext uri="{FF2B5EF4-FFF2-40B4-BE49-F238E27FC236}">
                <a16:creationId xmlns:a16="http://schemas.microsoft.com/office/drawing/2014/main" id="{47D68CE9-B450-4EAB-B58E-D9D80449412F}"/>
              </a:ext>
            </a:extLst>
          </p:cNvPr>
          <p:cNvSpPr txBox="1"/>
          <p:nvPr/>
        </p:nvSpPr>
        <p:spPr>
          <a:xfrm rot="2316503">
            <a:off x="3495646" y="1848749"/>
            <a:ext cx="122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 = 1.2</a:t>
            </a:r>
            <a:r>
              <a:rPr lang="zh-TW" altLang="en-US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6" name="矩形: 圓角 95">
            <a:extLst>
              <a:ext uri="{FF2B5EF4-FFF2-40B4-BE49-F238E27FC236}">
                <a16:creationId xmlns:a16="http://schemas.microsoft.com/office/drawing/2014/main" id="{865470B7-6125-43A0-841B-94C20EBBD5EF}"/>
              </a:ext>
            </a:extLst>
          </p:cNvPr>
          <p:cNvSpPr/>
          <p:nvPr/>
        </p:nvSpPr>
        <p:spPr>
          <a:xfrm>
            <a:off x="799066" y="1722117"/>
            <a:ext cx="841761" cy="503586"/>
          </a:xfrm>
          <a:prstGeom prst="roundRect">
            <a:avLst/>
          </a:prstGeom>
          <a:solidFill>
            <a:srgbClr val="C5385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4246DD44-D758-4879-8810-13C472E8B15C}"/>
              </a:ext>
            </a:extLst>
          </p:cNvPr>
          <p:cNvSpPr txBox="1"/>
          <p:nvPr/>
        </p:nvSpPr>
        <p:spPr>
          <a:xfrm>
            <a:off x="821662" y="1743077"/>
            <a:ext cx="7965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旭成</a:t>
            </a:r>
          </a:p>
        </p:txBody>
      </p: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53B2673F-3E88-4367-89E3-DF0E0B4E7D52}"/>
              </a:ext>
            </a:extLst>
          </p:cNvPr>
          <p:cNvSpPr/>
          <p:nvPr/>
        </p:nvSpPr>
        <p:spPr>
          <a:xfrm>
            <a:off x="797547" y="2950399"/>
            <a:ext cx="841761" cy="503586"/>
          </a:xfrm>
          <a:prstGeom prst="roundRect">
            <a:avLst/>
          </a:prstGeom>
          <a:solidFill>
            <a:srgbClr val="C5385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CB143D32-3CEC-4705-A728-1ECAD415D1A2}"/>
              </a:ext>
            </a:extLst>
          </p:cNvPr>
          <p:cNvSpPr txBox="1"/>
          <p:nvPr/>
        </p:nvSpPr>
        <p:spPr>
          <a:xfrm>
            <a:off x="820143" y="2971359"/>
            <a:ext cx="7965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彥翔</a:t>
            </a:r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16A03CD6-3177-4804-8DC2-BB174B6E545A}"/>
              </a:ext>
            </a:extLst>
          </p:cNvPr>
          <p:cNvSpPr/>
          <p:nvPr/>
        </p:nvSpPr>
        <p:spPr>
          <a:xfrm>
            <a:off x="810911" y="4149673"/>
            <a:ext cx="841761" cy="503586"/>
          </a:xfrm>
          <a:prstGeom prst="roundRect">
            <a:avLst/>
          </a:prstGeom>
          <a:solidFill>
            <a:srgbClr val="C5385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DE3C0C36-704A-462D-95BB-A0E14AE0FFA2}"/>
              </a:ext>
            </a:extLst>
          </p:cNvPr>
          <p:cNvSpPr txBox="1"/>
          <p:nvPr/>
        </p:nvSpPr>
        <p:spPr>
          <a:xfrm>
            <a:off x="833507" y="4170633"/>
            <a:ext cx="7965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翊傑</a:t>
            </a:r>
          </a:p>
        </p:txBody>
      </p: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E3C156CD-DBC4-428F-B17C-08314D061512}"/>
              </a:ext>
            </a:extLst>
          </p:cNvPr>
          <p:cNvSpPr/>
          <p:nvPr/>
        </p:nvSpPr>
        <p:spPr>
          <a:xfrm>
            <a:off x="797547" y="5414662"/>
            <a:ext cx="841761" cy="503586"/>
          </a:xfrm>
          <a:prstGeom prst="roundRect">
            <a:avLst/>
          </a:prstGeom>
          <a:solidFill>
            <a:srgbClr val="C5385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237F5A81-1B70-4BA1-A905-70095E6CA49D}"/>
              </a:ext>
            </a:extLst>
          </p:cNvPr>
          <p:cNvSpPr txBox="1"/>
          <p:nvPr/>
        </p:nvSpPr>
        <p:spPr>
          <a:xfrm>
            <a:off x="820143" y="5435622"/>
            <a:ext cx="7965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聖諺</a:t>
            </a:r>
          </a:p>
        </p:txBody>
      </p: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FC2182DD-F57D-4BD0-A403-F36A6D3026F9}"/>
              </a:ext>
            </a:extLst>
          </p:cNvPr>
          <p:cNvSpPr/>
          <p:nvPr/>
        </p:nvSpPr>
        <p:spPr>
          <a:xfrm>
            <a:off x="7016010" y="3297916"/>
            <a:ext cx="841761" cy="503586"/>
          </a:xfrm>
          <a:prstGeom prst="roundRect">
            <a:avLst/>
          </a:prstGeom>
          <a:solidFill>
            <a:srgbClr val="C5385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D616A229-1059-418C-969E-080AE5961780}"/>
              </a:ext>
            </a:extLst>
          </p:cNvPr>
          <p:cNvSpPr txBox="1"/>
          <p:nvPr/>
        </p:nvSpPr>
        <p:spPr>
          <a:xfrm>
            <a:off x="7038606" y="3318876"/>
            <a:ext cx="7965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翊傑</a:t>
            </a: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0B244A5A-F17E-4277-AB8F-2FE160CADC9C}"/>
              </a:ext>
            </a:extLst>
          </p:cNvPr>
          <p:cNvSpPr txBox="1"/>
          <p:nvPr/>
        </p:nvSpPr>
        <p:spPr>
          <a:xfrm>
            <a:off x="8364526" y="2699481"/>
            <a:ext cx="3181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兩張照片</a:t>
            </a:r>
            <a:r>
              <a:rPr lang="zh-TW" altLang="en-US" sz="2000" b="1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0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 距離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 </a:t>
            </a:r>
            <a:r>
              <a:rPr lang="zh-TW" altLang="en-US" sz="2000" b="1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2000" b="1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兩張照片</a:t>
            </a:r>
            <a:r>
              <a:rPr lang="zh-TW" altLang="en-US" sz="2000" b="1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相異</a:t>
            </a:r>
            <a:r>
              <a:rPr lang="zh-TW" altLang="en-US" sz="20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 距離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sz="20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endParaRPr lang="zh-TW" altLang="en-US" sz="2000" b="1" i="0" dirty="0">
              <a:solidFill>
                <a:srgbClr val="29292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D58647B-0AD9-45B6-93AC-F7D02756CB3A}"/>
                  </a:ext>
                </a:extLst>
              </p:cNvPr>
              <p:cNvSpPr/>
              <p:nvPr/>
            </p:nvSpPr>
            <p:spPr>
              <a:xfrm>
                <a:off x="8364526" y="3550856"/>
                <a:ext cx="2544307" cy="881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20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定義一個超參數「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2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τ</m:t>
                    </m:r>
                  </m:oMath>
                </a14:m>
                <a:r>
                  <a:rPr lang="zh-TW" altLang="en-US" sz="20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」作為人臉辨識的筏值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D58647B-0AD9-45B6-93AC-F7D02756C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526" y="3550856"/>
                <a:ext cx="2544307" cy="881203"/>
              </a:xfrm>
              <a:prstGeom prst="rect">
                <a:avLst/>
              </a:prstGeom>
              <a:blipFill>
                <a:blip r:embed="rId20"/>
                <a:stretch>
                  <a:fillRect l="-2392" r="-12440"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86859C61-9DC2-41D8-A8D2-0827DBEE9A25}"/>
              </a:ext>
            </a:extLst>
          </p:cNvPr>
          <p:cNvGrpSpPr/>
          <p:nvPr/>
        </p:nvGrpSpPr>
        <p:grpSpPr>
          <a:xfrm>
            <a:off x="8132364" y="4520107"/>
            <a:ext cx="2855679" cy="1099468"/>
            <a:chOff x="8201068" y="4662629"/>
            <a:chExt cx="2686007" cy="1099468"/>
          </a:xfrm>
        </p:grpSpPr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B969AF78-53E8-4671-8DF7-A0682E7045FB}"/>
                </a:ext>
              </a:extLst>
            </p:cNvPr>
            <p:cNvGrpSpPr/>
            <p:nvPr/>
          </p:nvGrpSpPr>
          <p:grpSpPr>
            <a:xfrm>
              <a:off x="8947927" y="4662629"/>
              <a:ext cx="1939148" cy="1099468"/>
              <a:chOff x="7999026" y="5178066"/>
              <a:chExt cx="1939148" cy="10994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文字方塊 116">
                    <a:extLst>
                      <a:ext uri="{FF2B5EF4-FFF2-40B4-BE49-F238E27FC236}">
                        <a16:creationId xmlns:a16="http://schemas.microsoft.com/office/drawing/2014/main" id="{7E8259DF-90D5-4D0C-9AEB-C3F461A2BC63}"/>
                      </a:ext>
                    </a:extLst>
                  </p:cNvPr>
                  <p:cNvSpPr txBox="1"/>
                  <p:nvPr/>
                </p:nvSpPr>
                <p:spPr>
                  <a:xfrm>
                    <a:off x="8223156" y="5178066"/>
                    <a:ext cx="1715018" cy="10994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00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≤</a:t>
                    </a:r>
                    <a14:m>
                      <m:oMath xmlns:m="http://schemas.openxmlformats.org/officeDocument/2006/math">
                        <m:r>
                          <a:rPr lang="en-US" altLang="zh-TW" sz="2400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τ</m:t>
                        </m:r>
                      </m:oMath>
                    </a14:m>
                    <a:r>
                      <a:rPr lang="en-US" altLang="zh-TW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</a:t>
                    </a:r>
                    <a:r>
                      <a:rPr lang="en-US" altLang="zh-TW" sz="200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→ </a:t>
                    </a:r>
                    <a:r>
                      <a:rPr lang="zh-TW" altLang="en-US" sz="200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同一人</a:t>
                    </a:r>
                  </a:p>
                  <a:p>
                    <a:r>
                      <a:rPr lang="en-US" altLang="zh-TW" sz="200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&gt;</a:t>
                    </a:r>
                    <a:r>
                      <a:rPr lang="en-US" altLang="zh-TW" sz="1200" dirty="0">
                        <a:ea typeface="微軟正黑體" panose="020B0604030504040204" pitchFamily="34" charset="-12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sz="2400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τ</m:t>
                        </m:r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</m:oMath>
                    </a14:m>
                    <a:r>
                      <a:rPr lang="en-US" altLang="zh-TW" sz="200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→ </a:t>
                    </a:r>
                    <a:r>
                      <a: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不同人</a:t>
                    </a:r>
                    <a:endParaRPr lang="zh-TW" altLang="en-US" i="0" dirty="0">
                      <a:effectLst/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endPara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17" name="文字方塊 116">
                    <a:extLst>
                      <a:ext uri="{FF2B5EF4-FFF2-40B4-BE49-F238E27FC236}">
                        <a16:creationId xmlns:a16="http://schemas.microsoft.com/office/drawing/2014/main" id="{7E8259DF-90D5-4D0C-9AEB-C3F461A2BC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3156" y="5178066"/>
                    <a:ext cx="1715018" cy="109946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文字方塊 117">
                    <a:extLst>
                      <a:ext uri="{FF2B5EF4-FFF2-40B4-BE49-F238E27FC236}">
                        <a16:creationId xmlns:a16="http://schemas.microsoft.com/office/drawing/2014/main" id="{0E82F0C2-7752-4C8F-9252-B60FFF1FE73F}"/>
                      </a:ext>
                    </a:extLst>
                  </p:cNvPr>
                  <p:cNvSpPr txBox="1"/>
                  <p:nvPr/>
                </p:nvSpPr>
                <p:spPr>
                  <a:xfrm>
                    <a:off x="7999026" y="5232900"/>
                    <a:ext cx="365100" cy="6771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zh-TW" alt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zh-TW" altLang="en-US" sz="44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118" name="文字方塊 117">
                    <a:extLst>
                      <a:ext uri="{FF2B5EF4-FFF2-40B4-BE49-F238E27FC236}">
                        <a16:creationId xmlns:a16="http://schemas.microsoft.com/office/drawing/2014/main" id="{0E82F0C2-7752-4C8F-9252-B60FFF1FE7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99026" y="5232900"/>
                    <a:ext cx="365100" cy="677108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15">
                  <a:extLst>
                    <a:ext uri="{FF2B5EF4-FFF2-40B4-BE49-F238E27FC236}">
                      <a16:creationId xmlns:a16="http://schemas.microsoft.com/office/drawing/2014/main" id="{D2B5B66A-9615-4ED6-8EF9-D2529899CA82}"/>
                    </a:ext>
                  </a:extLst>
                </p:cNvPr>
                <p:cNvSpPr txBox="1"/>
                <p:nvPr/>
              </p:nvSpPr>
              <p:spPr>
                <a:xfrm>
                  <a:off x="8201068" y="4870282"/>
                  <a:ext cx="97098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d</m:t>
                        </m:r>
                      </m:oMath>
                    </m:oMathPara>
                  </a14:m>
                  <a:endPara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16" name="文字方塊 115">
                  <a:extLst>
                    <a:ext uri="{FF2B5EF4-FFF2-40B4-BE49-F238E27FC236}">
                      <a16:creationId xmlns:a16="http://schemas.microsoft.com/office/drawing/2014/main" id="{D2B5B66A-9615-4ED6-8EF9-D2529899C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1068" y="4870282"/>
                  <a:ext cx="970989" cy="461665"/>
                </a:xfrm>
                <a:prstGeom prst="rect">
                  <a:avLst/>
                </a:prstGeom>
                <a:blipFill>
                  <a:blip r:embed="rId23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BDB6E8A1-3EB0-4890-9482-E1740A558607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EA009D6-59A4-438C-B0A0-5478FB18FBB6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45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8606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562B99E6-4727-44CA-9D39-66CF27046636}"/>
              </a:ext>
            </a:extLst>
          </p:cNvPr>
          <p:cNvSpPr/>
          <p:nvPr/>
        </p:nvSpPr>
        <p:spPr>
          <a:xfrm>
            <a:off x="799066" y="1722117"/>
            <a:ext cx="841761" cy="503586"/>
          </a:xfrm>
          <a:prstGeom prst="roundRect">
            <a:avLst/>
          </a:prstGeom>
          <a:solidFill>
            <a:srgbClr val="C5385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83053" y="1058571"/>
            <a:ext cx="6558644" cy="2692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endParaRPr lang="en-US" altLang="zh-CN" sz="1100" dirty="0">
              <a:solidFill>
                <a:prstClr val="white">
                  <a:lumMod val="50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020B57D-776F-4673-9493-40823EA3034F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43" name="資料庫圖表 42">
            <a:extLst>
              <a:ext uri="{FF2B5EF4-FFF2-40B4-BE49-F238E27FC236}">
                <a16:creationId xmlns:a16="http://schemas.microsoft.com/office/drawing/2014/main" id="{FA5195B2-3CF8-447B-8E5A-DD6E8956CE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261077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" name="文本框 17">
            <a:extLst>
              <a:ext uri="{FF2B5EF4-FFF2-40B4-BE49-F238E27FC236}">
                <a16:creationId xmlns:a16="http://schemas.microsoft.com/office/drawing/2014/main" id="{908D8B8C-6893-47B0-B2BC-8D7C27890CAF}"/>
              </a:ext>
            </a:extLst>
          </p:cNvPr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人臉辨識技術解析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EFB230A4-8EAD-4213-BFA5-3E17DAD5DB82}"/>
              </a:ext>
            </a:extLst>
          </p:cNvPr>
          <p:cNvGrpSpPr/>
          <p:nvPr/>
        </p:nvGrpSpPr>
        <p:grpSpPr>
          <a:xfrm>
            <a:off x="4703747" y="2980186"/>
            <a:ext cx="1662563" cy="1817317"/>
            <a:chOff x="4769987" y="2802667"/>
            <a:chExt cx="1662563" cy="1817317"/>
          </a:xfrm>
        </p:grpSpPr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CE84216-86F7-4C4C-9779-879096E980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428"/>
            <a:stretch/>
          </p:blipFill>
          <p:spPr>
            <a:xfrm>
              <a:off x="4835682" y="2802667"/>
              <a:ext cx="1382274" cy="13575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C5C6ECF-D288-415A-9EAC-A52E322AC80D}"/>
                </a:ext>
              </a:extLst>
            </p:cNvPr>
            <p:cNvSpPr/>
            <p:nvPr/>
          </p:nvSpPr>
          <p:spPr>
            <a:xfrm>
              <a:off x="4769987" y="4160265"/>
              <a:ext cx="1662563" cy="459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47" name="圖形 46" descr="單線箭號 (直線)">
            <a:extLst>
              <a:ext uri="{FF2B5EF4-FFF2-40B4-BE49-F238E27FC236}">
                <a16:creationId xmlns:a16="http://schemas.microsoft.com/office/drawing/2014/main" id="{D3BD526E-FABD-41E3-8AA7-76EEE71526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392563">
            <a:off x="3175820" y="2857307"/>
            <a:ext cx="1283640" cy="685970"/>
          </a:xfrm>
          <a:prstGeom prst="rect">
            <a:avLst/>
          </a:prstGeom>
        </p:spPr>
      </p:pic>
      <p:pic>
        <p:nvPicPr>
          <p:cNvPr id="53" name="圖形 52" descr="單線箭號 (略彎曲線)">
            <a:extLst>
              <a:ext uri="{FF2B5EF4-FFF2-40B4-BE49-F238E27FC236}">
                <a16:creationId xmlns:a16="http://schemas.microsoft.com/office/drawing/2014/main" id="{68AACA48-1991-4F44-B4B7-337BC06793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967072">
            <a:off x="3192200" y="1886455"/>
            <a:ext cx="1457208" cy="696014"/>
          </a:xfrm>
          <a:prstGeom prst="rect">
            <a:avLst/>
          </a:prstGeom>
        </p:spPr>
      </p:pic>
      <p:pic>
        <p:nvPicPr>
          <p:cNvPr id="56" name="圖形 55" descr="單線箭號 (直線)">
            <a:extLst>
              <a:ext uri="{FF2B5EF4-FFF2-40B4-BE49-F238E27FC236}">
                <a16:creationId xmlns:a16="http://schemas.microsoft.com/office/drawing/2014/main" id="{11BEBD1D-FF04-489C-B628-0EB9658AE6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6319676" y="3254699"/>
            <a:ext cx="550971" cy="658145"/>
          </a:xfrm>
          <a:prstGeom prst="rect">
            <a:avLst/>
          </a:prstGeom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53D8A072-652D-4134-8673-C8E00B48A910}"/>
              </a:ext>
            </a:extLst>
          </p:cNvPr>
          <p:cNvSpPr txBox="1"/>
          <p:nvPr/>
        </p:nvSpPr>
        <p:spPr>
          <a:xfrm>
            <a:off x="821662" y="1743077"/>
            <a:ext cx="7965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旭成</a:t>
            </a: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ADAD923-DDB3-458A-9AD8-303BB6315924}"/>
              </a:ext>
            </a:extLst>
          </p:cNvPr>
          <p:cNvSpPr txBox="1"/>
          <p:nvPr/>
        </p:nvSpPr>
        <p:spPr>
          <a:xfrm rot="666181">
            <a:off x="3261041" y="2763495"/>
            <a:ext cx="97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 = 0.8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45D0A361-5FDC-420C-AD19-157211921738}"/>
              </a:ext>
            </a:extLst>
          </p:cNvPr>
          <p:cNvSpPr txBox="1"/>
          <p:nvPr/>
        </p:nvSpPr>
        <p:spPr>
          <a:xfrm rot="20516019">
            <a:off x="3134952" y="3894218"/>
            <a:ext cx="122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 = 0.3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3" name="圖片版面配置區 52">
            <a:extLst>
              <a:ext uri="{FF2B5EF4-FFF2-40B4-BE49-F238E27FC236}">
                <a16:creationId xmlns:a16="http://schemas.microsoft.com/office/drawing/2014/main" id="{A7BC2003-63FF-407D-95B4-8D912CC1441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61307" y="1417583"/>
            <a:ext cx="1160532" cy="116053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pic>
        <p:nvPicPr>
          <p:cNvPr id="74" name="圖片版面配置區 39">
            <a:extLst>
              <a:ext uri="{FF2B5EF4-FFF2-40B4-BE49-F238E27FC236}">
                <a16:creationId xmlns:a16="http://schemas.microsoft.com/office/drawing/2014/main" id="{A7979C43-5DCB-4414-9CC5-DDACA79310B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5" b="12435"/>
          <a:stretch>
            <a:fillRect/>
          </a:stretch>
        </p:blipFill>
        <p:spPr>
          <a:xfrm>
            <a:off x="1761307" y="2620009"/>
            <a:ext cx="1160533" cy="116053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pic>
        <p:nvPicPr>
          <p:cNvPr id="75" name="圖片 74" descr="一張含有 個人, 男人, 牆, 領帶 的圖片&#10;&#10;自動產生的描述">
            <a:extLst>
              <a:ext uri="{FF2B5EF4-FFF2-40B4-BE49-F238E27FC236}">
                <a16:creationId xmlns:a16="http://schemas.microsoft.com/office/drawing/2014/main" id="{4110D282-8A77-43DD-9E8C-03F738A9B849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8" t="640" r="13193" b="14223"/>
          <a:stretch/>
        </p:blipFill>
        <p:spPr>
          <a:xfrm>
            <a:off x="1790684" y="3830372"/>
            <a:ext cx="1160398" cy="1160533"/>
          </a:xfrm>
          <a:prstGeom prst="roundRect">
            <a:avLst/>
          </a:prstGeom>
        </p:spPr>
      </p:pic>
      <p:pic>
        <p:nvPicPr>
          <p:cNvPr id="76" name="圖片版面配置區 2">
            <a:extLst>
              <a:ext uri="{FF2B5EF4-FFF2-40B4-BE49-F238E27FC236}">
                <a16:creationId xmlns:a16="http://schemas.microsoft.com/office/drawing/2014/main" id="{7244AB9C-E7C2-4309-8F74-FFE388C1F48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5300"/>
                    </a14:imgEffect>
                    <a14:imgEffect>
                      <a14:saturation sat="230000"/>
                    </a14:imgEffect>
                    <a14:imgEffect>
                      <a14:brightnessContrast bright="9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66" b="8666"/>
          <a:stretch>
            <a:fillRect/>
          </a:stretch>
        </p:blipFill>
        <p:spPr>
          <a:xfrm>
            <a:off x="1786990" y="5059044"/>
            <a:ext cx="1160532" cy="1160533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pic>
        <p:nvPicPr>
          <p:cNvPr id="77" name="圖形 76" descr="單線箭號 (略彎曲線)">
            <a:extLst>
              <a:ext uri="{FF2B5EF4-FFF2-40B4-BE49-F238E27FC236}">
                <a16:creationId xmlns:a16="http://schemas.microsoft.com/office/drawing/2014/main" id="{F41F0A01-236B-4129-BFF7-DDCF9A12E2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8854357">
            <a:off x="3221504" y="5120822"/>
            <a:ext cx="1521726" cy="686450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1BDED5A1-125F-4644-BFBE-734F2FD85DB6}"/>
              </a:ext>
            </a:extLst>
          </p:cNvPr>
          <p:cNvSpPr txBox="1"/>
          <p:nvPr/>
        </p:nvSpPr>
        <p:spPr>
          <a:xfrm rot="2316503">
            <a:off x="3495646" y="1848749"/>
            <a:ext cx="1227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 = 1.2</a:t>
            </a:r>
            <a:r>
              <a:rPr lang="zh-TW" altLang="en-US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06451C2F-BF71-4714-B493-0F788B10C408}"/>
              </a:ext>
            </a:extLst>
          </p:cNvPr>
          <p:cNvSpPr txBox="1"/>
          <p:nvPr/>
        </p:nvSpPr>
        <p:spPr>
          <a:xfrm rot="19164471">
            <a:off x="3254002" y="5102523"/>
            <a:ext cx="98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 = 0.9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FB1EF622-9143-4ED3-9160-512FFFB0DF48}"/>
                  </a:ext>
                </a:extLst>
              </p:cNvPr>
              <p:cNvSpPr txBox="1"/>
              <p:nvPr/>
            </p:nvSpPr>
            <p:spPr>
              <a:xfrm>
                <a:off x="4960566" y="4413008"/>
                <a:ext cx="1123907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400" dirty="0" smtClean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τ</m:t>
                    </m:r>
                    <m:r>
                      <a:rPr lang="en-US" altLang="zh-TW" sz="24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:r>
                  <a:rPr lang="en-US" altLang="zh-TW" sz="2000" b="1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0.2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endParaRPr lang="zh-TW" altLang="en-US" sz="12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FB1EF622-9143-4ED3-9160-512FFFB0D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66" y="4413008"/>
                <a:ext cx="1123907" cy="453137"/>
              </a:xfrm>
              <a:prstGeom prst="rect">
                <a:avLst/>
              </a:prstGeom>
              <a:blipFill>
                <a:blip r:embed="rId19"/>
                <a:stretch>
                  <a:fillRect b="-229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2199A224-6C3C-4F94-A4BF-115C67D48730}"/>
              </a:ext>
            </a:extLst>
          </p:cNvPr>
          <p:cNvSpPr/>
          <p:nvPr/>
        </p:nvSpPr>
        <p:spPr>
          <a:xfrm>
            <a:off x="797547" y="2950399"/>
            <a:ext cx="841761" cy="503586"/>
          </a:xfrm>
          <a:prstGeom prst="roundRect">
            <a:avLst/>
          </a:prstGeom>
          <a:solidFill>
            <a:srgbClr val="C5385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320C364-7C77-407D-9F33-DF1ED8412C32}"/>
              </a:ext>
            </a:extLst>
          </p:cNvPr>
          <p:cNvSpPr txBox="1"/>
          <p:nvPr/>
        </p:nvSpPr>
        <p:spPr>
          <a:xfrm>
            <a:off x="820143" y="2971359"/>
            <a:ext cx="7965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彥翔</a:t>
            </a:r>
          </a:p>
        </p:txBody>
      </p:sp>
      <p:sp>
        <p:nvSpPr>
          <p:cNvPr id="84" name="矩形: 圓角 83">
            <a:extLst>
              <a:ext uri="{FF2B5EF4-FFF2-40B4-BE49-F238E27FC236}">
                <a16:creationId xmlns:a16="http://schemas.microsoft.com/office/drawing/2014/main" id="{48DB360B-CD15-4BCD-BEC1-CF4E765F5A6C}"/>
              </a:ext>
            </a:extLst>
          </p:cNvPr>
          <p:cNvSpPr/>
          <p:nvPr/>
        </p:nvSpPr>
        <p:spPr>
          <a:xfrm>
            <a:off x="810911" y="4149673"/>
            <a:ext cx="841761" cy="503586"/>
          </a:xfrm>
          <a:prstGeom prst="roundRect">
            <a:avLst/>
          </a:prstGeom>
          <a:solidFill>
            <a:srgbClr val="C5385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5F0198F-09F4-4E08-AB46-CD43C8DF3D73}"/>
              </a:ext>
            </a:extLst>
          </p:cNvPr>
          <p:cNvSpPr txBox="1"/>
          <p:nvPr/>
        </p:nvSpPr>
        <p:spPr>
          <a:xfrm>
            <a:off x="833507" y="4170633"/>
            <a:ext cx="7965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翊傑</a:t>
            </a:r>
          </a:p>
        </p:txBody>
      </p:sp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8C484E01-C302-46C7-9AD3-1A1B00A10E69}"/>
              </a:ext>
            </a:extLst>
          </p:cNvPr>
          <p:cNvSpPr/>
          <p:nvPr/>
        </p:nvSpPr>
        <p:spPr>
          <a:xfrm>
            <a:off x="797547" y="5414662"/>
            <a:ext cx="841761" cy="503586"/>
          </a:xfrm>
          <a:prstGeom prst="roundRect">
            <a:avLst/>
          </a:prstGeom>
          <a:solidFill>
            <a:srgbClr val="C5385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EAF31C19-EF69-4AA9-A3C1-33594ED7B50F}"/>
              </a:ext>
            </a:extLst>
          </p:cNvPr>
          <p:cNvSpPr txBox="1"/>
          <p:nvPr/>
        </p:nvSpPr>
        <p:spPr>
          <a:xfrm>
            <a:off x="820143" y="5435622"/>
            <a:ext cx="7965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聖諺</a:t>
            </a:r>
          </a:p>
        </p:txBody>
      </p: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ED2D3E41-956C-423D-92AB-C5691DE3DA60}"/>
              </a:ext>
            </a:extLst>
          </p:cNvPr>
          <p:cNvSpPr/>
          <p:nvPr/>
        </p:nvSpPr>
        <p:spPr>
          <a:xfrm>
            <a:off x="7016010" y="3085744"/>
            <a:ext cx="970989" cy="927648"/>
          </a:xfrm>
          <a:prstGeom prst="roundRect">
            <a:avLst/>
          </a:prstGeom>
          <a:solidFill>
            <a:srgbClr val="C53858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F9AA473-9803-4869-98E5-F0D0343E566D}"/>
              </a:ext>
            </a:extLst>
          </p:cNvPr>
          <p:cNvSpPr txBox="1"/>
          <p:nvPr/>
        </p:nvSpPr>
        <p:spPr>
          <a:xfrm>
            <a:off x="7103220" y="3129776"/>
            <a:ext cx="796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無法辨認</a:t>
            </a:r>
          </a:p>
        </p:txBody>
      </p:sp>
      <p:pic>
        <p:nvPicPr>
          <p:cNvPr id="92" name="圖形 91" descr="單線箭號 (直線)">
            <a:extLst>
              <a:ext uri="{FF2B5EF4-FFF2-40B4-BE49-F238E27FC236}">
                <a16:creationId xmlns:a16="http://schemas.microsoft.com/office/drawing/2014/main" id="{845A168A-1460-4FC2-95F3-14E27C3432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713607">
            <a:off x="3174583" y="3966527"/>
            <a:ext cx="1267582" cy="673648"/>
          </a:xfrm>
          <a:prstGeom prst="rect">
            <a:avLst/>
          </a:prstGeom>
        </p:spPr>
      </p:pic>
      <p:sp>
        <p:nvSpPr>
          <p:cNvPr id="93" name="文字方塊 92">
            <a:extLst>
              <a:ext uri="{FF2B5EF4-FFF2-40B4-BE49-F238E27FC236}">
                <a16:creationId xmlns:a16="http://schemas.microsoft.com/office/drawing/2014/main" id="{5DBC5347-24C1-409E-992C-A1DA8FBADF6C}"/>
              </a:ext>
            </a:extLst>
          </p:cNvPr>
          <p:cNvSpPr txBox="1"/>
          <p:nvPr/>
        </p:nvSpPr>
        <p:spPr>
          <a:xfrm>
            <a:off x="8364526" y="2699481"/>
            <a:ext cx="31815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兩張照片</a:t>
            </a:r>
            <a:r>
              <a:rPr lang="zh-TW" altLang="en-US" sz="2000" b="1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相似</a:t>
            </a:r>
            <a:r>
              <a:rPr lang="zh-TW" altLang="en-US" sz="20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 距離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 </a:t>
            </a:r>
            <a:r>
              <a:rPr lang="zh-TW" altLang="en-US" sz="2000" b="1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2000" b="1" dirty="0">
              <a:solidFill>
                <a:srgbClr val="2929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兩張照片</a:t>
            </a:r>
            <a:r>
              <a:rPr lang="zh-TW" altLang="en-US" sz="2000" b="1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相異</a:t>
            </a:r>
            <a:r>
              <a:rPr lang="zh-TW" altLang="en-US" sz="20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→ 距離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</a:t>
            </a:r>
            <a:r>
              <a:rPr lang="zh-TW" altLang="en-US" sz="200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endParaRPr lang="zh-TW" altLang="en-US" sz="2000" b="1" i="0" dirty="0">
              <a:solidFill>
                <a:srgbClr val="29292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C2ED4ACD-FBCF-4D8D-90E1-A0EB250372E1}"/>
              </a:ext>
            </a:extLst>
          </p:cNvPr>
          <p:cNvGrpSpPr/>
          <p:nvPr/>
        </p:nvGrpSpPr>
        <p:grpSpPr>
          <a:xfrm>
            <a:off x="8132364" y="4520107"/>
            <a:ext cx="2855679" cy="1099468"/>
            <a:chOff x="8201068" y="4662629"/>
            <a:chExt cx="2686007" cy="1099468"/>
          </a:xfrm>
        </p:grpSpPr>
        <p:grpSp>
          <p:nvGrpSpPr>
            <p:cNvPr id="96" name="群組 95">
              <a:extLst>
                <a:ext uri="{FF2B5EF4-FFF2-40B4-BE49-F238E27FC236}">
                  <a16:creationId xmlns:a16="http://schemas.microsoft.com/office/drawing/2014/main" id="{C6809009-47B2-4AFF-BDFA-7F190DF012F6}"/>
                </a:ext>
              </a:extLst>
            </p:cNvPr>
            <p:cNvGrpSpPr/>
            <p:nvPr/>
          </p:nvGrpSpPr>
          <p:grpSpPr>
            <a:xfrm>
              <a:off x="8947927" y="4662629"/>
              <a:ext cx="1939148" cy="1099468"/>
              <a:chOff x="7999026" y="5178066"/>
              <a:chExt cx="1939148" cy="10994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30FE86B0-C98F-4D44-953A-49D8B9C337E9}"/>
                      </a:ext>
                    </a:extLst>
                  </p:cNvPr>
                  <p:cNvSpPr txBox="1"/>
                  <p:nvPr/>
                </p:nvSpPr>
                <p:spPr>
                  <a:xfrm>
                    <a:off x="8223156" y="5178066"/>
                    <a:ext cx="1715018" cy="10994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200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≤</a:t>
                    </a:r>
                    <a14:m>
                      <m:oMath xmlns:m="http://schemas.openxmlformats.org/officeDocument/2006/math">
                        <m:r>
                          <a:rPr lang="en-US" altLang="zh-TW" sz="2400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2400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τ</m:t>
                        </m:r>
                      </m:oMath>
                    </a14:m>
                    <a:r>
                      <a:rPr lang="en-US" altLang="zh-TW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</a:t>
                    </a:r>
                    <a:r>
                      <a:rPr lang="en-US" altLang="zh-TW" sz="200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→ </a:t>
                    </a:r>
                    <a:r>
                      <a:rPr lang="zh-TW" altLang="en-US" sz="200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同一人</a:t>
                    </a:r>
                  </a:p>
                  <a:p>
                    <a:r>
                      <a:rPr lang="en-US" altLang="zh-TW" sz="200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&gt;</a:t>
                    </a:r>
                    <a:r>
                      <a:rPr lang="en-US" altLang="zh-TW" sz="1200" dirty="0">
                        <a:ea typeface="微軟正黑體" panose="020B0604030504040204" pitchFamily="34" charset="-12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sz="2400" dirty="0" smtClean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τ</m:t>
                        </m:r>
                        <m:r>
                          <a:rPr lang="en-US" altLang="zh-TW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</m:oMath>
                    </a14:m>
                    <a:r>
                      <a:rPr lang="en-US" altLang="zh-TW" sz="2000" i="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→ </a:t>
                    </a:r>
                    <a:r>
                      <a:rPr lang="zh-TW" alt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不同人</a:t>
                    </a:r>
                    <a:endParaRPr lang="zh-TW" altLang="en-US" i="0" dirty="0">
                      <a:effectLst/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  <a:p>
                    <a:endPara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98" name="文字方塊 97">
                    <a:extLst>
                      <a:ext uri="{FF2B5EF4-FFF2-40B4-BE49-F238E27FC236}">
                        <a16:creationId xmlns:a16="http://schemas.microsoft.com/office/drawing/2014/main" id="{30FE86B0-C98F-4D44-953A-49D8B9C337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23156" y="5178066"/>
                    <a:ext cx="1715018" cy="109946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333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BA39D3A5-76AE-441F-B91D-AF47629C9566}"/>
                      </a:ext>
                    </a:extLst>
                  </p:cNvPr>
                  <p:cNvSpPr txBox="1"/>
                  <p:nvPr/>
                </p:nvSpPr>
                <p:spPr>
                  <a:xfrm>
                    <a:off x="7999026" y="5232900"/>
                    <a:ext cx="365100" cy="6771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"/>
                              <m:ctrlPr>
                                <a:rPr lang="zh-TW" alt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oMath>
                      </m:oMathPara>
                    </a14:m>
                    <a:endParaRPr lang="zh-TW" altLang="en-US" sz="44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99" name="文字方塊 98">
                    <a:extLst>
                      <a:ext uri="{FF2B5EF4-FFF2-40B4-BE49-F238E27FC236}">
                        <a16:creationId xmlns:a16="http://schemas.microsoft.com/office/drawing/2014/main" id="{BA39D3A5-76AE-441F-B91D-AF47629C95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99026" y="5232900"/>
                    <a:ext cx="365100" cy="677108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6C9CCF90-AB78-4155-9D01-3DCB54760F9B}"/>
                    </a:ext>
                  </a:extLst>
                </p:cNvPr>
                <p:cNvSpPr txBox="1"/>
                <p:nvPr/>
              </p:nvSpPr>
              <p:spPr>
                <a:xfrm>
                  <a:off x="8201068" y="4870282"/>
                  <a:ext cx="97098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TW" sz="240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d</m:t>
                        </m:r>
                      </m:oMath>
                    </m:oMathPara>
                  </a14:m>
                  <a:endPara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97" name="文字方塊 96">
                  <a:extLst>
                    <a:ext uri="{FF2B5EF4-FFF2-40B4-BE49-F238E27FC236}">
                      <a16:creationId xmlns:a16="http://schemas.microsoft.com/office/drawing/2014/main" id="{6C9CCF90-AB78-4155-9D01-3DCB54760F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1068" y="4870282"/>
                  <a:ext cx="970989" cy="461665"/>
                </a:xfrm>
                <a:prstGeom prst="rect">
                  <a:avLst/>
                </a:prstGeom>
                <a:blipFill>
                  <a:blip r:embed="rId23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86F957C-40C5-41AC-863A-86F1ECAD8D88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4A8155-3631-41A3-BCC2-3CF751F03179}"/>
                  </a:ext>
                </a:extLst>
              </p:cNvPr>
              <p:cNvSpPr/>
              <p:nvPr/>
            </p:nvSpPr>
            <p:spPr>
              <a:xfrm>
                <a:off x="8364526" y="3550856"/>
                <a:ext cx="2544307" cy="881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20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定義一個超參數「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3200" dirty="0" smtClean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τ</m:t>
                    </m:r>
                  </m:oMath>
                </a14:m>
                <a:r>
                  <a:rPr lang="zh-TW" altLang="en-US" sz="2000" dirty="0">
                    <a:solidFill>
                      <a:srgbClr val="292929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」作為人臉辨識的筏值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4A8155-3631-41A3-BCC2-3CF751F031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526" y="3550856"/>
                <a:ext cx="2544307" cy="881203"/>
              </a:xfrm>
              <a:prstGeom prst="rect">
                <a:avLst/>
              </a:prstGeom>
              <a:blipFill>
                <a:blip r:embed="rId24"/>
                <a:stretch>
                  <a:fillRect l="-2392" r="-12440"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文字方塊 45">
            <a:extLst>
              <a:ext uri="{FF2B5EF4-FFF2-40B4-BE49-F238E27FC236}">
                <a16:creationId xmlns:a16="http://schemas.microsoft.com/office/drawing/2014/main" id="{546EC42E-0F7F-4637-9232-AF444AF8E9E4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46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86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圖片 53">
            <a:extLst>
              <a:ext uri="{FF2B5EF4-FFF2-40B4-BE49-F238E27FC236}">
                <a16:creationId xmlns:a16="http://schemas.microsoft.com/office/drawing/2014/main" id="{7555763A-4FF8-4C00-95E5-22278B558E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4" y="1111405"/>
            <a:ext cx="5327105" cy="5327105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A3B83F03-C460-4360-9EA2-B895A6C80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326" y="2073872"/>
            <a:ext cx="3124430" cy="3124430"/>
          </a:xfrm>
          <a:prstGeom prst="rect">
            <a:avLst/>
          </a:prstGeom>
        </p:spPr>
      </p:pic>
      <p:graphicFrame>
        <p:nvGraphicFramePr>
          <p:cNvPr id="17" name="資料庫圖表 16">
            <a:extLst>
              <a:ext uri="{FF2B5EF4-FFF2-40B4-BE49-F238E27FC236}">
                <a16:creationId xmlns:a16="http://schemas.microsoft.com/office/drawing/2014/main" id="{F5B9CA0F-EA94-4FC8-85EA-72A322CAE61D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38E1587B-C6F7-45FA-A347-FA2FB08BE8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09608" y="1558154"/>
            <a:ext cx="4140000" cy="4140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0AEA62D-0DC9-4136-BEFC-61DA70DCC252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87F50D-6C59-40F8-9F9D-117E2A4AFA69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邱彥翔</a:t>
            </a:r>
          </a:p>
        </p:txBody>
      </p:sp>
      <p:grpSp>
        <p:nvGrpSpPr>
          <p:cNvPr id="11" name="组合 23">
            <a:extLst>
              <a:ext uri="{FF2B5EF4-FFF2-40B4-BE49-F238E27FC236}">
                <a16:creationId xmlns:a16="http://schemas.microsoft.com/office/drawing/2014/main" id="{95008A84-29F8-42CA-8530-98DB0FF02BB3}"/>
              </a:ext>
            </a:extLst>
          </p:cNvPr>
          <p:cNvGrpSpPr/>
          <p:nvPr/>
        </p:nvGrpSpPr>
        <p:grpSpPr>
          <a:xfrm>
            <a:off x="945332" y="595766"/>
            <a:ext cx="6558644" cy="1200329"/>
            <a:chOff x="834526" y="477832"/>
            <a:chExt cx="6558644" cy="1200329"/>
          </a:xfrm>
        </p:grpSpPr>
        <p:sp>
          <p:nvSpPr>
            <p:cNvPr id="12" name="文本框 25">
              <a:extLst>
                <a:ext uri="{FF2B5EF4-FFF2-40B4-BE49-F238E27FC236}">
                  <a16:creationId xmlns:a16="http://schemas.microsoft.com/office/drawing/2014/main" id="{068704AA-154E-49CF-9277-51E48CA037F0}"/>
                </a:ext>
              </a:extLst>
            </p:cNvPr>
            <p:cNvSpPr txBox="1"/>
            <p:nvPr/>
          </p:nvSpPr>
          <p:spPr>
            <a:xfrm>
              <a:off x="834526" y="477832"/>
              <a:ext cx="296587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6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CN" altLang="en-US" sz="36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電影小</a:t>
              </a:r>
              <a:r>
                <a:rPr lang="zh-TW" altLang="en-US" sz="36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幫手</a:t>
              </a:r>
              <a:endParaRPr lang="zh-CN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文本框 27">
              <a:extLst>
                <a:ext uri="{FF2B5EF4-FFF2-40B4-BE49-F238E27FC236}">
                  <a16:creationId xmlns:a16="http://schemas.microsoft.com/office/drawing/2014/main" id="{49AD4A29-0291-4DFE-9255-FC9B64638393}"/>
                </a:ext>
              </a:extLst>
            </p:cNvPr>
            <p:cNvSpPr txBox="1"/>
            <p:nvPr/>
          </p:nvSpPr>
          <p:spPr>
            <a:xfrm>
              <a:off x="834526" y="793366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0B89CBF-3BB4-4193-A5CB-DB4CE7B88697}"/>
              </a:ext>
            </a:extLst>
          </p:cNvPr>
          <p:cNvSpPr txBox="1"/>
          <p:nvPr/>
        </p:nvSpPr>
        <p:spPr>
          <a:xfrm>
            <a:off x="11755594" y="640675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1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E929F631-EDAF-4AA5-A6E1-2CA895D348B1}"/>
              </a:ext>
            </a:extLst>
          </p:cNvPr>
          <p:cNvSpPr txBox="1"/>
          <p:nvPr/>
        </p:nvSpPr>
        <p:spPr>
          <a:xfrm>
            <a:off x="1036872" y="1628313"/>
            <a:ext cx="5515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如何挑選合適的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τ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547006D4-B434-4964-A89C-6BBD9485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50" y="3293533"/>
            <a:ext cx="9793299" cy="2598821"/>
          </a:xfrm>
          <a:prstGeom prst="rect">
            <a:avLst/>
          </a:prstGeom>
        </p:spPr>
      </p:pic>
      <p:pic>
        <p:nvPicPr>
          <p:cNvPr id="37" name="圖形 36" descr="單線箭號 (直線)">
            <a:extLst>
              <a:ext uri="{FF2B5EF4-FFF2-40B4-BE49-F238E27FC236}">
                <a16:creationId xmlns:a16="http://schemas.microsoft.com/office/drawing/2014/main" id="{FF510D83-1849-4470-9DF8-1B57F36535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591851">
            <a:off x="1084920" y="3606905"/>
            <a:ext cx="475960" cy="47596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D3266C4-DEB1-4A18-ADF1-3E4C9732BEAA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9" name="資料庫圖表 18">
            <a:extLst>
              <a:ext uri="{FF2B5EF4-FFF2-40B4-BE49-F238E27FC236}">
                <a16:creationId xmlns:a16="http://schemas.microsoft.com/office/drawing/2014/main" id="{10C0061D-F2A3-49EB-97D9-2527775984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604076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1A2E6372-2856-4CFC-9378-7B6ECCB1C773}"/>
              </a:ext>
            </a:extLst>
          </p:cNvPr>
          <p:cNvSpPr/>
          <p:nvPr/>
        </p:nvSpPr>
        <p:spPr>
          <a:xfrm>
            <a:off x="1322900" y="2575909"/>
            <a:ext cx="2223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Trial and Error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5E3D10-9540-4802-A5FD-85B3207F53BB}"/>
              </a:ext>
            </a:extLst>
          </p:cNvPr>
          <p:cNvSpPr/>
          <p:nvPr/>
        </p:nvSpPr>
        <p:spPr>
          <a:xfrm>
            <a:off x="1322900" y="2213086"/>
            <a:ext cx="4515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先查看自己照片與自己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他人的距離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B6598E05-DA45-41F5-90F2-45E36E7E9B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65167" y="1753305"/>
            <a:ext cx="372615" cy="372615"/>
          </a:xfrm>
          <a:prstGeom prst="rect">
            <a:avLst/>
          </a:prstGeom>
        </p:spPr>
      </p:pic>
      <p:sp>
        <p:nvSpPr>
          <p:cNvPr id="21" name="文本框 17">
            <a:extLst>
              <a:ext uri="{FF2B5EF4-FFF2-40B4-BE49-F238E27FC236}">
                <a16:creationId xmlns:a16="http://schemas.microsoft.com/office/drawing/2014/main" id="{DA70B7C3-5CA0-443E-BCF6-993ACC8D8D0C}"/>
              </a:ext>
            </a:extLst>
          </p:cNvPr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人臉辨識技術解析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8CD1042-2539-4CDE-A595-77A179CDAB67}"/>
              </a:ext>
            </a:extLst>
          </p:cNvPr>
          <p:cNvSpPr txBox="1"/>
          <p:nvPr/>
        </p:nvSpPr>
        <p:spPr>
          <a:xfrm>
            <a:off x="6914243" y="3531322"/>
            <a:ext cx="3448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τ </a:t>
            </a:r>
            <a:r>
              <a:rPr lang="zh-TW" altLang="en-US" sz="200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太大 → 容易辨認成其他人</a:t>
            </a:r>
            <a:endParaRPr lang="en-US" altLang="zh-TW" sz="2000" i="0" dirty="0">
              <a:solidFill>
                <a:srgbClr val="29292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τ</a:t>
            </a:r>
            <a:r>
              <a:rPr lang="zh-TW" altLang="en-US" sz="200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太小 → 辨識不到任何人</a:t>
            </a:r>
            <a:r>
              <a:rPr lang="en-US" altLang="zh-TW" sz="200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77AAD891-7D6A-4238-B205-732C62C6F1C8}"/>
              </a:ext>
            </a:extLst>
          </p:cNvPr>
          <p:cNvSpPr/>
          <p:nvPr/>
        </p:nvSpPr>
        <p:spPr>
          <a:xfrm>
            <a:off x="6735449" y="3430542"/>
            <a:ext cx="3609353" cy="88882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形 19" descr="警告">
            <a:extLst>
              <a:ext uri="{FF2B5EF4-FFF2-40B4-BE49-F238E27FC236}">
                <a16:creationId xmlns:a16="http://schemas.microsoft.com/office/drawing/2014/main" id="{0003D0E4-9E71-4B32-83B4-4735D291D2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58953" y="3097466"/>
            <a:ext cx="517138" cy="51713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908D17D5-1ADC-489C-8C41-18014035359C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FC8577-E642-4605-B807-E90F9819D330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47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88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C660A73-4600-47B4-B6FA-DBBF97BFE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6" t="3353" r="13262" b="-1"/>
          <a:stretch/>
        </p:blipFill>
        <p:spPr>
          <a:xfrm>
            <a:off x="1378603" y="2083500"/>
            <a:ext cx="1957571" cy="182505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C24F4B-2D2A-4606-BC69-95702332FD75}"/>
              </a:ext>
            </a:extLst>
          </p:cNvPr>
          <p:cNvSpPr txBox="1"/>
          <p:nvPr/>
        </p:nvSpPr>
        <p:spPr>
          <a:xfrm>
            <a:off x="1503563" y="1482368"/>
            <a:ext cx="1411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= 0.3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D65EECC6-019D-4D3F-A341-9E1736A7E90E}"/>
              </a:ext>
            </a:extLst>
          </p:cNvPr>
          <p:cNvSpPr txBox="1"/>
          <p:nvPr/>
        </p:nvSpPr>
        <p:spPr>
          <a:xfrm>
            <a:off x="6863860" y="1491237"/>
            <a:ext cx="148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= 0.45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53B37A5-AE08-4343-99AB-9563EF9E5D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40" t="11548" r="27192" b="5230"/>
          <a:stretch/>
        </p:blipFill>
        <p:spPr>
          <a:xfrm>
            <a:off x="1378604" y="3888790"/>
            <a:ext cx="1957571" cy="206921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1996B69-34C2-44A7-8D22-62E166DBF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78" t="3047" r="12598" b="4945"/>
          <a:stretch/>
        </p:blipFill>
        <p:spPr>
          <a:xfrm>
            <a:off x="4078267" y="2083500"/>
            <a:ext cx="1992528" cy="18627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3D500D0-B159-4A6B-8FBC-B623EE4D7E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06" b="1984"/>
          <a:stretch/>
        </p:blipFill>
        <p:spPr>
          <a:xfrm>
            <a:off x="4078554" y="3929855"/>
            <a:ext cx="1992241" cy="202814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DEACF7E-2C63-4791-BFBE-8C1649A60D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78" t="5856" r="14900" b="4945"/>
          <a:stretch/>
        </p:blipFill>
        <p:spPr>
          <a:xfrm>
            <a:off x="6819766" y="2083500"/>
            <a:ext cx="1957571" cy="1830708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7586A22-C529-4579-8690-21B58C88CA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41" t="11549" r="28768" b="8501"/>
          <a:stretch/>
        </p:blipFill>
        <p:spPr>
          <a:xfrm>
            <a:off x="6819766" y="3908555"/>
            <a:ext cx="1957572" cy="2049449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1014523-3EA4-4BDA-A9FE-474061898BCB}"/>
              </a:ext>
            </a:extLst>
          </p:cNvPr>
          <p:cNvSpPr txBox="1"/>
          <p:nvPr/>
        </p:nvSpPr>
        <p:spPr>
          <a:xfrm>
            <a:off x="4215472" y="1475045"/>
            <a:ext cx="1411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= 0.7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形 8" descr="核取記號">
            <a:extLst>
              <a:ext uri="{FF2B5EF4-FFF2-40B4-BE49-F238E27FC236}">
                <a16:creationId xmlns:a16="http://schemas.microsoft.com/office/drawing/2014/main" id="{D6287748-0248-490A-B9BA-C26418AED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3263" y="1463341"/>
            <a:ext cx="549043" cy="549043"/>
          </a:xfrm>
          <a:prstGeom prst="rect">
            <a:avLst/>
          </a:prstGeom>
        </p:spPr>
      </p:pic>
      <p:pic>
        <p:nvPicPr>
          <p:cNvPr id="26" name="圖形 25" descr="關閉">
            <a:extLst>
              <a:ext uri="{FF2B5EF4-FFF2-40B4-BE49-F238E27FC236}">
                <a16:creationId xmlns:a16="http://schemas.microsoft.com/office/drawing/2014/main" id="{BA883ED7-CE3E-4C92-A89B-D178A674A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2686" y="1485946"/>
            <a:ext cx="549043" cy="549043"/>
          </a:xfrm>
          <a:prstGeom prst="rect">
            <a:avLst/>
          </a:prstGeom>
        </p:spPr>
      </p:pic>
      <p:pic>
        <p:nvPicPr>
          <p:cNvPr id="27" name="圖形 26" descr="關閉">
            <a:extLst>
              <a:ext uri="{FF2B5EF4-FFF2-40B4-BE49-F238E27FC236}">
                <a16:creationId xmlns:a16="http://schemas.microsoft.com/office/drawing/2014/main" id="{3F6169FB-0A27-42D4-93D9-964EE41C64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59" y="1497353"/>
            <a:ext cx="549043" cy="549043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F07C448-0AB2-43FA-A94D-EE875BDB4D61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2" name="資料庫圖表 31">
            <a:extLst>
              <a:ext uri="{FF2B5EF4-FFF2-40B4-BE49-F238E27FC236}">
                <a16:creationId xmlns:a16="http://schemas.microsoft.com/office/drawing/2014/main" id="{EE9378E9-41D4-4EB5-9F47-4B3A18448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015132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0" name="文本框 17">
            <a:extLst>
              <a:ext uri="{FF2B5EF4-FFF2-40B4-BE49-F238E27FC236}">
                <a16:creationId xmlns:a16="http://schemas.microsoft.com/office/drawing/2014/main" id="{A70FE2FA-C9D1-49FA-B856-88CF7EA0FCAF}"/>
              </a:ext>
            </a:extLst>
          </p:cNvPr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人臉辨識技術解析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CA5F871-01A7-42AE-BDDA-4542418BF88B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D4DF5F9-79D0-489B-8015-7895F28651B1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48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134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973663" y="570649"/>
            <a:ext cx="6558644" cy="763582"/>
            <a:chOff x="874713" y="281210"/>
            <a:chExt cx="6558644" cy="763582"/>
          </a:xfrm>
        </p:grpSpPr>
        <p:sp>
          <p:nvSpPr>
            <p:cNvPr id="18" name="文本框 17"/>
            <p:cNvSpPr txBox="1"/>
            <p:nvPr/>
          </p:nvSpPr>
          <p:spPr>
            <a:xfrm>
              <a:off x="874713" y="281210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74713" y="775551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2753163F-8D69-40E7-97E2-8BAFDC4C62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94" b="9164"/>
          <a:stretch/>
        </p:blipFill>
        <p:spPr>
          <a:xfrm>
            <a:off x="1448660" y="3200006"/>
            <a:ext cx="1390297" cy="2065112"/>
          </a:xfrm>
          <a:prstGeom prst="rect">
            <a:avLst/>
          </a:prstGeom>
        </p:spPr>
      </p:pic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3E83E4A7-A434-4A8D-A8DF-3C3958609B00}"/>
              </a:ext>
            </a:extLst>
          </p:cNvPr>
          <p:cNvSpPr/>
          <p:nvPr/>
        </p:nvSpPr>
        <p:spPr>
          <a:xfrm>
            <a:off x="3074914" y="4117527"/>
            <a:ext cx="443871" cy="26924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9B1C8FC-C3C0-4BB0-8D73-BE876A4F0DFE}"/>
              </a:ext>
            </a:extLst>
          </p:cNvPr>
          <p:cNvSpPr txBox="1"/>
          <p:nvPr/>
        </p:nvSpPr>
        <p:spPr>
          <a:xfrm>
            <a:off x="7224497" y="3155661"/>
            <a:ext cx="44204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用戶錄製約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5~7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秒各角度臉部自拍影片，並從影片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擷取十張照片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改善在人臉辨識中，僅用一張照片做辨識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單樣本學習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的準確度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2BE8079D-9D0D-41F2-B7BF-56712093B753}"/>
              </a:ext>
            </a:extLst>
          </p:cNvPr>
          <p:cNvGrpSpPr/>
          <p:nvPr/>
        </p:nvGrpSpPr>
        <p:grpSpPr>
          <a:xfrm>
            <a:off x="3752038" y="2452968"/>
            <a:ext cx="2992633" cy="3598358"/>
            <a:chOff x="2969277" y="1693332"/>
            <a:chExt cx="2992633" cy="3598358"/>
          </a:xfrm>
        </p:grpSpPr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07D1FC92-5457-4ED3-AA7B-2F3027F76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359"/>
            <a:stretch/>
          </p:blipFill>
          <p:spPr>
            <a:xfrm>
              <a:off x="4992920" y="3940817"/>
              <a:ext cx="968990" cy="1350873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C70A4CCD-CAB7-4B5C-9842-ABEB2301F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6582" y="3940818"/>
              <a:ext cx="1013154" cy="1350872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6E99E9F9-8FB5-4E0C-B851-1720A062E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8797" y="3940818"/>
              <a:ext cx="1013154" cy="1350872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66F022CE-3594-418E-B778-904FBA2A5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542" y="2776355"/>
              <a:ext cx="1013154" cy="1350872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37274FF2-9325-4BFF-BEEF-5CFD6BF73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981" y="2776355"/>
              <a:ext cx="1013154" cy="1350872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FC3B9CA1-F79F-483B-BEF7-ACBC315E7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21"/>
            <a:stretch/>
          </p:blipFill>
          <p:spPr>
            <a:xfrm>
              <a:off x="4940726" y="1693333"/>
              <a:ext cx="1013154" cy="1203344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A486DB6-92FC-4F7D-9BCA-F46735A59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" t="10585"/>
            <a:stretch/>
          </p:blipFill>
          <p:spPr>
            <a:xfrm>
              <a:off x="2969277" y="1693332"/>
              <a:ext cx="1001895" cy="1207894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A0C5169B-5D98-4074-819D-B436B85F8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1778" y="2776355"/>
              <a:ext cx="1013154" cy="1350872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3A957E00-0FE8-4448-AF55-B1A348484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3" t="10921"/>
            <a:stretch/>
          </p:blipFill>
          <p:spPr>
            <a:xfrm>
              <a:off x="3945647" y="1693333"/>
              <a:ext cx="1001370" cy="1203343"/>
            </a:xfrm>
            <a:prstGeom prst="rect">
              <a:avLst/>
            </a:prstGeom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EBEB128-87DB-43E8-B249-3C44B2AF9349}"/>
              </a:ext>
            </a:extLst>
          </p:cNvPr>
          <p:cNvSpPr txBox="1"/>
          <p:nvPr/>
        </p:nvSpPr>
        <p:spPr>
          <a:xfrm>
            <a:off x="1256155" y="1592882"/>
            <a:ext cx="2070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除此之外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C75955B-1653-402A-A261-27A2315D0F13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5" name="資料庫圖表 24">
            <a:extLst>
              <a:ext uri="{FF2B5EF4-FFF2-40B4-BE49-F238E27FC236}">
                <a16:creationId xmlns:a16="http://schemas.microsoft.com/office/drawing/2014/main" id="{3C1ED210-515D-4441-9D37-94F8254E3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766349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3" name="文本框 17">
            <a:extLst>
              <a:ext uri="{FF2B5EF4-FFF2-40B4-BE49-F238E27FC236}">
                <a16:creationId xmlns:a16="http://schemas.microsoft.com/office/drawing/2014/main" id="{B95967CE-D25A-4AD1-A463-EB091E4FBF7C}"/>
              </a:ext>
            </a:extLst>
          </p:cNvPr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人臉辨識技術解析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6FB2D65-8EFE-457A-9B37-B23995935F88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FADF62-6F6E-4B52-942A-15E460EEF825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49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266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剪票系統流程說明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445BFB3-3293-49C8-A86F-687B0F970516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資料庫圖表 55">
            <a:extLst>
              <a:ext uri="{FF2B5EF4-FFF2-40B4-BE49-F238E27FC236}">
                <a16:creationId xmlns:a16="http://schemas.microsoft.com/office/drawing/2014/main" id="{27551F68-1027-4FA1-812E-F28B27822743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群組 12">
            <a:extLst>
              <a:ext uri="{FF2B5EF4-FFF2-40B4-BE49-F238E27FC236}">
                <a16:creationId xmlns:a16="http://schemas.microsoft.com/office/drawing/2014/main" id="{E1BAA813-F7F7-42A2-9C1C-BED1B1AF5970}"/>
              </a:ext>
            </a:extLst>
          </p:cNvPr>
          <p:cNvGrpSpPr/>
          <p:nvPr/>
        </p:nvGrpSpPr>
        <p:grpSpPr>
          <a:xfrm>
            <a:off x="867240" y="2838284"/>
            <a:ext cx="1651000" cy="812800"/>
            <a:chOff x="2192781" y="1162050"/>
            <a:chExt cx="1651000" cy="812800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5959BCD6-3E5E-4029-B2BF-A2F42E3C699F}"/>
                </a:ext>
              </a:extLst>
            </p:cNvPr>
            <p:cNvSpPr/>
            <p:nvPr/>
          </p:nvSpPr>
          <p:spPr>
            <a:xfrm>
              <a:off x="2235200" y="1162050"/>
              <a:ext cx="1562100" cy="8128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9D97B1C2-3002-495D-80F5-C2533769F3C5}"/>
                </a:ext>
              </a:extLst>
            </p:cNvPr>
            <p:cNvSpPr txBox="1"/>
            <p:nvPr/>
          </p:nvSpPr>
          <p:spPr>
            <a:xfrm>
              <a:off x="2192781" y="1296333"/>
              <a:ext cx="165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設定電影名稱</a:t>
              </a:r>
              <a:endParaRPr lang="en-US" altLang="zh-TW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及放映場次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48C13BCE-9235-4F71-AE09-9FE7A577F1ED}"/>
              </a:ext>
            </a:extLst>
          </p:cNvPr>
          <p:cNvGrpSpPr/>
          <p:nvPr/>
        </p:nvGrpSpPr>
        <p:grpSpPr>
          <a:xfrm>
            <a:off x="3060704" y="2884103"/>
            <a:ext cx="1768817" cy="812800"/>
            <a:chOff x="4153724" y="1238554"/>
            <a:chExt cx="1490326" cy="6858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31752D-F40E-47CB-AE1F-CA4FA3BA4859}"/>
                </a:ext>
              </a:extLst>
            </p:cNvPr>
            <p:cNvSpPr/>
            <p:nvPr/>
          </p:nvSpPr>
          <p:spPr>
            <a:xfrm>
              <a:off x="4190999" y="1238554"/>
              <a:ext cx="1409700" cy="6858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60717069-B4D5-40BC-A3B8-75D0AC51D824}"/>
                </a:ext>
              </a:extLst>
            </p:cNvPr>
            <p:cNvSpPr txBox="1"/>
            <p:nvPr/>
          </p:nvSpPr>
          <p:spPr>
            <a:xfrm>
              <a:off x="4153724" y="1349150"/>
              <a:ext cx="1490326" cy="493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使用者進行</a:t>
              </a:r>
              <a:endParaRPr lang="en-US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人臉辨識</a:t>
              </a:r>
            </a:p>
          </p:txBody>
        </p:sp>
      </p:grp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DD315CF-3096-4EDC-A842-907606B4D474}"/>
              </a:ext>
            </a:extLst>
          </p:cNvPr>
          <p:cNvCxnSpPr>
            <a:cxnSpLocks/>
          </p:cNvCxnSpPr>
          <p:nvPr/>
        </p:nvCxnSpPr>
        <p:spPr>
          <a:xfrm>
            <a:off x="2471759" y="3244683"/>
            <a:ext cx="6325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6B5AC17-CAD6-4475-A12D-C657770AF477}"/>
              </a:ext>
            </a:extLst>
          </p:cNvPr>
          <p:cNvGrpSpPr/>
          <p:nvPr/>
        </p:nvGrpSpPr>
        <p:grpSpPr>
          <a:xfrm>
            <a:off x="7826658" y="2754402"/>
            <a:ext cx="3755560" cy="1097864"/>
            <a:chOff x="6370801" y="2825962"/>
            <a:chExt cx="3755560" cy="109786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D32B9E4-420F-40CA-8592-9EC5167EE02A}"/>
                </a:ext>
              </a:extLst>
            </p:cNvPr>
            <p:cNvSpPr/>
            <p:nvPr/>
          </p:nvSpPr>
          <p:spPr>
            <a:xfrm rot="2757082">
              <a:off x="6358430" y="2838333"/>
              <a:ext cx="1097864" cy="1073122"/>
            </a:xfrm>
            <a:prstGeom prst="rect">
              <a:avLst/>
            </a:prstGeom>
            <a:solidFill>
              <a:srgbClr val="DC56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0B16E502-070C-46B5-A5B6-DABBCD0B3CA6}"/>
                </a:ext>
              </a:extLst>
            </p:cNvPr>
            <p:cNvGrpSpPr/>
            <p:nvPr/>
          </p:nvGrpSpPr>
          <p:grpSpPr>
            <a:xfrm>
              <a:off x="8221634" y="3013351"/>
              <a:ext cx="1904727" cy="812800"/>
              <a:chOff x="6820491" y="1196949"/>
              <a:chExt cx="1904727" cy="812800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A9EFEF7-A205-42D1-AC5D-0254B7DF0F01}"/>
                  </a:ext>
                </a:extLst>
              </p:cNvPr>
              <p:cNvSpPr/>
              <p:nvPr/>
            </p:nvSpPr>
            <p:spPr>
              <a:xfrm>
                <a:off x="6906080" y="1196949"/>
                <a:ext cx="1733550" cy="812800"/>
              </a:xfrm>
              <a:prstGeom prst="rect">
                <a:avLst/>
              </a:prstGeom>
              <a:solidFill>
                <a:srgbClr val="FCAE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9309FB6A-7D7B-4208-A8D5-55F972EB2084}"/>
                  </a:ext>
                </a:extLst>
              </p:cNvPr>
              <p:cNvSpPr txBox="1"/>
              <p:nvPr/>
            </p:nvSpPr>
            <p:spPr>
              <a:xfrm>
                <a:off x="6820491" y="1418683"/>
                <a:ext cx="19047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歡迎使用者入場</a:t>
                </a:r>
              </a:p>
            </p:txBody>
          </p:sp>
        </p:grp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68D2D662-BDBF-4696-85C8-46E6751245DE}"/>
              </a:ext>
            </a:extLst>
          </p:cNvPr>
          <p:cNvGrpSpPr/>
          <p:nvPr/>
        </p:nvGrpSpPr>
        <p:grpSpPr>
          <a:xfrm>
            <a:off x="7360384" y="4668384"/>
            <a:ext cx="1904727" cy="812800"/>
            <a:chOff x="7280411" y="1199835"/>
            <a:chExt cx="1904727" cy="81280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79CAD25B-21E9-4373-A0C3-418B04913784}"/>
                </a:ext>
              </a:extLst>
            </p:cNvPr>
            <p:cNvSpPr/>
            <p:nvPr/>
          </p:nvSpPr>
          <p:spPr>
            <a:xfrm>
              <a:off x="7366000" y="1199835"/>
              <a:ext cx="1733550" cy="812800"/>
            </a:xfrm>
            <a:prstGeom prst="rect">
              <a:avLst/>
            </a:prstGeom>
            <a:solidFill>
              <a:srgbClr val="FCA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BD3EA4A-F839-4610-9873-501A6C69271C}"/>
                </a:ext>
              </a:extLst>
            </p:cNvPr>
            <p:cNvSpPr txBox="1"/>
            <p:nvPr/>
          </p:nvSpPr>
          <p:spPr>
            <a:xfrm>
              <a:off x="7280411" y="1319166"/>
              <a:ext cx="19047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提示使用者不是</a:t>
              </a:r>
              <a:endParaRPr lang="en-US" altLang="zh-TW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該放映場次觀眾</a:t>
              </a: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94574689-1946-4E86-9740-63F00A47A2CD}"/>
              </a:ext>
            </a:extLst>
          </p:cNvPr>
          <p:cNvGrpSpPr/>
          <p:nvPr/>
        </p:nvGrpSpPr>
        <p:grpSpPr>
          <a:xfrm>
            <a:off x="5228330" y="4668384"/>
            <a:ext cx="1904727" cy="812800"/>
            <a:chOff x="7280411" y="1199835"/>
            <a:chExt cx="1904727" cy="81280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6398CDDC-6BB4-46CC-9B02-2C35B6AF2CB2}"/>
                </a:ext>
              </a:extLst>
            </p:cNvPr>
            <p:cNvSpPr/>
            <p:nvPr/>
          </p:nvSpPr>
          <p:spPr>
            <a:xfrm>
              <a:off x="7366000" y="1199835"/>
              <a:ext cx="1733550" cy="812800"/>
            </a:xfrm>
            <a:prstGeom prst="rect">
              <a:avLst/>
            </a:prstGeom>
            <a:solidFill>
              <a:srgbClr val="FCAE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1B3BEB5C-09EE-4024-8DF9-1F3A0FD021FA}"/>
                </a:ext>
              </a:extLst>
            </p:cNvPr>
            <p:cNvSpPr txBox="1"/>
            <p:nvPr/>
          </p:nvSpPr>
          <p:spPr>
            <a:xfrm>
              <a:off x="7280411" y="1421569"/>
              <a:ext cx="19047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回傳尚未註冊</a:t>
              </a:r>
            </a:p>
          </p:txBody>
        </p:sp>
      </p:grp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5FE111E9-6DC4-4504-9AF3-B62106460D1B}"/>
              </a:ext>
            </a:extLst>
          </p:cNvPr>
          <p:cNvGrpSpPr/>
          <p:nvPr/>
        </p:nvGrpSpPr>
        <p:grpSpPr>
          <a:xfrm>
            <a:off x="5646340" y="2716023"/>
            <a:ext cx="3248247" cy="1097864"/>
            <a:chOff x="5943762" y="1276420"/>
            <a:chExt cx="3248247" cy="1097864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2AC02E08-258F-41D3-A84A-1E7C442C5642}"/>
                </a:ext>
              </a:extLst>
            </p:cNvPr>
            <p:cNvSpPr/>
            <p:nvPr/>
          </p:nvSpPr>
          <p:spPr>
            <a:xfrm rot="2757082">
              <a:off x="5931391" y="1288791"/>
              <a:ext cx="1097864" cy="1073122"/>
            </a:xfrm>
            <a:prstGeom prst="rect">
              <a:avLst/>
            </a:prstGeom>
            <a:solidFill>
              <a:srgbClr val="DC56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A5B0EFF0-A1FC-41DB-804F-71CE82B11EFF}"/>
                </a:ext>
              </a:extLst>
            </p:cNvPr>
            <p:cNvSpPr txBox="1"/>
            <p:nvPr/>
          </p:nvSpPr>
          <p:spPr>
            <a:xfrm>
              <a:off x="8248676" y="1444500"/>
              <a:ext cx="9433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600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是否預訂該場次電影</a:t>
              </a:r>
            </a:p>
          </p:txBody>
        </p:sp>
      </p:grp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2E043939-5D7B-46CE-A74A-F8C9A6545DD1}"/>
              </a:ext>
            </a:extLst>
          </p:cNvPr>
          <p:cNvCxnSpPr>
            <a:cxnSpLocks/>
          </p:cNvCxnSpPr>
          <p:nvPr/>
        </p:nvCxnSpPr>
        <p:spPr>
          <a:xfrm>
            <a:off x="4786234" y="3244324"/>
            <a:ext cx="6325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FBCBE88E-2029-4B82-ACC6-4B336DE8FAE6}"/>
              </a:ext>
            </a:extLst>
          </p:cNvPr>
          <p:cNvCxnSpPr>
            <a:cxnSpLocks/>
          </p:cNvCxnSpPr>
          <p:nvPr/>
        </p:nvCxnSpPr>
        <p:spPr>
          <a:xfrm>
            <a:off x="6950210" y="3282020"/>
            <a:ext cx="6325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F68C7041-F24C-4EDF-AB7C-15F771E6443F}"/>
              </a:ext>
            </a:extLst>
          </p:cNvPr>
          <p:cNvCxnSpPr>
            <a:cxnSpLocks/>
          </p:cNvCxnSpPr>
          <p:nvPr/>
        </p:nvCxnSpPr>
        <p:spPr>
          <a:xfrm>
            <a:off x="9130528" y="3322501"/>
            <a:ext cx="63255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A75AF338-8390-4758-B14C-06FE4D134285}"/>
              </a:ext>
            </a:extLst>
          </p:cNvPr>
          <p:cNvCxnSpPr>
            <a:cxnSpLocks/>
          </p:cNvCxnSpPr>
          <p:nvPr/>
        </p:nvCxnSpPr>
        <p:spPr>
          <a:xfrm>
            <a:off x="6180694" y="4032554"/>
            <a:ext cx="0" cy="6358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03DF9C4-D021-48B9-8B57-0BBEA0B1BD0E}"/>
              </a:ext>
            </a:extLst>
          </p:cNvPr>
          <p:cNvCxnSpPr>
            <a:cxnSpLocks/>
          </p:cNvCxnSpPr>
          <p:nvPr/>
        </p:nvCxnSpPr>
        <p:spPr>
          <a:xfrm>
            <a:off x="8363219" y="4070933"/>
            <a:ext cx="0" cy="5974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EE40D42-E454-4073-BDBB-65F3EBACB084}"/>
              </a:ext>
            </a:extLst>
          </p:cNvPr>
          <p:cNvSpPr txBox="1"/>
          <p:nvPr/>
        </p:nvSpPr>
        <p:spPr>
          <a:xfrm>
            <a:off x="6963358" y="2811987"/>
            <a:ext cx="49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424B59FF-3FA5-471B-A28D-89D9AE89BF07}"/>
              </a:ext>
            </a:extLst>
          </p:cNvPr>
          <p:cNvSpPr txBox="1"/>
          <p:nvPr/>
        </p:nvSpPr>
        <p:spPr>
          <a:xfrm>
            <a:off x="9101513" y="2811987"/>
            <a:ext cx="49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981617FD-1F99-43FC-A496-14761FFB4587}"/>
              </a:ext>
            </a:extLst>
          </p:cNvPr>
          <p:cNvSpPr txBox="1"/>
          <p:nvPr/>
        </p:nvSpPr>
        <p:spPr>
          <a:xfrm>
            <a:off x="5690303" y="4165803"/>
            <a:ext cx="49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C4A27B6D-C493-4CEE-BBA3-9C2BE473E471}"/>
              </a:ext>
            </a:extLst>
          </p:cNvPr>
          <p:cNvSpPr txBox="1"/>
          <p:nvPr/>
        </p:nvSpPr>
        <p:spPr>
          <a:xfrm>
            <a:off x="7872829" y="4173296"/>
            <a:ext cx="490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否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5FD95F48-8011-4D6E-8EFC-8532509C7808}"/>
              </a:ext>
            </a:extLst>
          </p:cNvPr>
          <p:cNvSpPr txBox="1"/>
          <p:nvPr/>
        </p:nvSpPr>
        <p:spPr>
          <a:xfrm>
            <a:off x="985518" y="1606431"/>
            <a:ext cx="2691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/>
              <a:t>剪票系統流程圖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45B8B461-47FA-488D-963E-36DD3DE018C3}"/>
              </a:ext>
            </a:extLst>
          </p:cNvPr>
          <p:cNvSpPr txBox="1"/>
          <p:nvPr/>
        </p:nvSpPr>
        <p:spPr>
          <a:xfrm>
            <a:off x="5778344" y="2862933"/>
            <a:ext cx="943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是否在人臉資料庫中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5AD50654-9B3B-4771-AECF-0D8182663FEE}"/>
              </a:ext>
            </a:extLst>
          </p:cNvPr>
          <p:cNvSpPr txBox="1"/>
          <p:nvPr/>
        </p:nvSpPr>
        <p:spPr>
          <a:xfrm>
            <a:off x="5690303" y="5495254"/>
            <a:ext cx="98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</a:t>
            </a:r>
            <a:r>
              <a:rPr lang="zh-TW" altLang="en-US" dirty="0"/>
              <a:t> </a:t>
            </a:r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9A470DDC-2332-4A35-9DB1-5B57A3D50FB5}"/>
              </a:ext>
            </a:extLst>
          </p:cNvPr>
          <p:cNvSpPr txBox="1"/>
          <p:nvPr/>
        </p:nvSpPr>
        <p:spPr>
          <a:xfrm>
            <a:off x="7822606" y="5497749"/>
            <a:ext cx="98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</a:t>
            </a:r>
            <a:r>
              <a:rPr lang="zh-TW" altLang="en-US" dirty="0"/>
              <a:t> </a:t>
            </a:r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B8FA9B22-B859-4B0F-9AFB-FF2922A54813}"/>
              </a:ext>
            </a:extLst>
          </p:cNvPr>
          <p:cNvSpPr txBox="1"/>
          <p:nvPr/>
        </p:nvSpPr>
        <p:spPr>
          <a:xfrm>
            <a:off x="10162700" y="3821001"/>
            <a:ext cx="93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Result</a:t>
            </a:r>
            <a:r>
              <a:rPr lang="zh-TW" altLang="en-US" dirty="0"/>
              <a:t> </a:t>
            </a:r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A78A860-48E1-43BA-957E-F727E6BFC1EA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822ADFC-8356-4B55-AC9E-5ED8E37CE5D8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9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2C98EB7F-85CC-4AE2-A578-20D59662E54C}"/>
              </a:ext>
            </a:extLst>
          </p:cNvPr>
          <p:cNvSpPr/>
          <p:nvPr/>
        </p:nvSpPr>
        <p:spPr>
          <a:xfrm>
            <a:off x="2144625" y="2551539"/>
            <a:ext cx="935125" cy="321871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剪票系統實作展示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F030B45-DA29-4589-9380-E2D8FFF33193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6" name="資料庫圖表 25">
            <a:extLst>
              <a:ext uri="{FF2B5EF4-FFF2-40B4-BE49-F238E27FC236}">
                <a16:creationId xmlns:a16="http://schemas.microsoft.com/office/drawing/2014/main" id="{C66AEC8E-9548-443A-A038-F7E8C55DBE09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圖片 2">
            <a:extLst>
              <a:ext uri="{FF2B5EF4-FFF2-40B4-BE49-F238E27FC236}">
                <a16:creationId xmlns:a16="http://schemas.microsoft.com/office/drawing/2014/main" id="{66D2C89A-CE5D-4E53-91D5-38133834D5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16" y="2897141"/>
            <a:ext cx="3319864" cy="23479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85EBD43-2F48-408A-83B9-39DF8C516CB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83" y="2914435"/>
            <a:ext cx="3332694" cy="234475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2C9D058-9991-4A55-BCE0-B598351E336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9" y="2906763"/>
            <a:ext cx="3300618" cy="2325509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64BDB88D-51FC-4DE9-9955-28BFDBB93D08}"/>
              </a:ext>
            </a:extLst>
          </p:cNvPr>
          <p:cNvSpPr txBox="1"/>
          <p:nvPr/>
        </p:nvSpPr>
        <p:spPr>
          <a:xfrm>
            <a:off x="2144625" y="2527808"/>
            <a:ext cx="9802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Result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A443CA8-A487-4DA3-ABEA-BEC1FA48B480}"/>
              </a:ext>
            </a:extLst>
          </p:cNvPr>
          <p:cNvSpPr txBox="1"/>
          <p:nvPr/>
        </p:nvSpPr>
        <p:spPr>
          <a:xfrm>
            <a:off x="9523296" y="1664776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D8A3DF42-17B5-4EB6-9A4B-A39019413327}"/>
              </a:ext>
            </a:extLst>
          </p:cNvPr>
          <p:cNvSpPr/>
          <p:nvPr/>
        </p:nvSpPr>
        <p:spPr>
          <a:xfrm>
            <a:off x="5693336" y="2549522"/>
            <a:ext cx="935125" cy="321871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4A8FFB6-AD3E-4E8A-8CFC-E54D837C9153}"/>
              </a:ext>
            </a:extLst>
          </p:cNvPr>
          <p:cNvSpPr txBox="1"/>
          <p:nvPr/>
        </p:nvSpPr>
        <p:spPr>
          <a:xfrm>
            <a:off x="5693336" y="2525791"/>
            <a:ext cx="9802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Result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B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849B3A82-4D31-47F5-941C-4CBE75144791}"/>
              </a:ext>
            </a:extLst>
          </p:cNvPr>
          <p:cNvSpPr/>
          <p:nvPr/>
        </p:nvSpPr>
        <p:spPr>
          <a:xfrm>
            <a:off x="9214297" y="2549522"/>
            <a:ext cx="935125" cy="321871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D5B84B2-AABA-4326-BA6E-895159EA9D3F}"/>
              </a:ext>
            </a:extLst>
          </p:cNvPr>
          <p:cNvSpPr txBox="1"/>
          <p:nvPr/>
        </p:nvSpPr>
        <p:spPr>
          <a:xfrm>
            <a:off x="9214297" y="2525791"/>
            <a:ext cx="98028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Result</a:t>
            </a:r>
            <a:r>
              <a:rPr lang="zh-TW" altLang="en-US" dirty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C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A797D27-9D14-456B-905E-0E7A51971C1A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865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DBEDBEBD-2069-4413-B09F-550E12B6AD11}"/>
              </a:ext>
            </a:extLst>
          </p:cNvPr>
          <p:cNvSpPr/>
          <p:nvPr/>
        </p:nvSpPr>
        <p:spPr>
          <a:xfrm>
            <a:off x="1132620" y="1504342"/>
            <a:ext cx="3058380" cy="646330"/>
          </a:xfrm>
          <a:prstGeom prst="roundRect">
            <a:avLst/>
          </a:prstGeom>
          <a:solidFill>
            <a:srgbClr val="D43859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剪票系統情境解析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65627BD-269F-4A35-BB59-5F45743B9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25" y="3571719"/>
            <a:ext cx="1717400" cy="105795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B9FCB57-C240-49CB-BE6E-E47CA2F6E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20" y="3011890"/>
            <a:ext cx="666370" cy="666370"/>
          </a:xfrm>
          <a:prstGeom prst="rect">
            <a:avLst/>
          </a:prstGeom>
        </p:spPr>
      </p:pic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2D90F7C4-5D07-401D-97C4-15CDB275450D}"/>
              </a:ext>
            </a:extLst>
          </p:cNvPr>
          <p:cNvCxnSpPr>
            <a:cxnSpLocks/>
          </p:cNvCxnSpPr>
          <p:nvPr/>
        </p:nvCxnSpPr>
        <p:spPr>
          <a:xfrm>
            <a:off x="1872735" y="3435306"/>
            <a:ext cx="777235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5DEB6D44-1F3C-49AD-91C3-36E68BCA6641}"/>
              </a:ext>
            </a:extLst>
          </p:cNvPr>
          <p:cNvCxnSpPr>
            <a:cxnSpLocks/>
          </p:cNvCxnSpPr>
          <p:nvPr/>
        </p:nvCxnSpPr>
        <p:spPr>
          <a:xfrm>
            <a:off x="4506991" y="3861450"/>
            <a:ext cx="84075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圖片 77">
            <a:extLst>
              <a:ext uri="{FF2B5EF4-FFF2-40B4-BE49-F238E27FC236}">
                <a16:creationId xmlns:a16="http://schemas.microsoft.com/office/drawing/2014/main" id="{79509308-8673-45A1-B910-9D0233618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367" y="2785287"/>
            <a:ext cx="704130" cy="192781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84C584FD-9406-4E96-A6BC-2C51AF31D4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98" y="3141651"/>
            <a:ext cx="777235" cy="777235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2FB788C5-834B-4570-9486-9AC05F12C76A}"/>
              </a:ext>
            </a:extLst>
          </p:cNvPr>
          <p:cNvSpPr txBox="1"/>
          <p:nvPr/>
        </p:nvSpPr>
        <p:spPr>
          <a:xfrm>
            <a:off x="1132620" y="1631469"/>
            <a:ext cx="324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情境一 ：使用者尚未註冊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CF56701-5DC8-47AC-A7A9-500A53CF690B}"/>
              </a:ext>
            </a:extLst>
          </p:cNvPr>
          <p:cNvSpPr txBox="1"/>
          <p:nvPr/>
        </p:nvSpPr>
        <p:spPr>
          <a:xfrm>
            <a:off x="1738618" y="3513768"/>
            <a:ext cx="1045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D518B00C-29C7-449F-AD99-B6D9F097AB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8" y="4830080"/>
            <a:ext cx="707203" cy="707203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72D888CA-30FD-4838-9057-7273473AE1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1507863"/>
            <a:ext cx="707202" cy="707202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7F9AD6E0-88C4-4E7B-9E4D-5FBAEFA5B6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3707549"/>
            <a:ext cx="707203" cy="70720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3B112AE-1036-4AB2-932D-E9DCF1EEA7A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2585019"/>
            <a:ext cx="707202" cy="707202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C5E92DFC-E9A6-4CD8-9A65-0FC7C0EA134B}"/>
              </a:ext>
            </a:extLst>
          </p:cNvPr>
          <p:cNvSpPr txBox="1"/>
          <p:nvPr/>
        </p:nvSpPr>
        <p:spPr>
          <a:xfrm rot="20195799">
            <a:off x="6802271" y="2293861"/>
            <a:ext cx="7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0.61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E5B9021-25E2-49A2-84A2-AA30E490E815}"/>
              </a:ext>
            </a:extLst>
          </p:cNvPr>
          <p:cNvSpPr txBox="1"/>
          <p:nvPr/>
        </p:nvSpPr>
        <p:spPr>
          <a:xfrm>
            <a:off x="7016607" y="3854923"/>
            <a:ext cx="7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0.74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42E683C-F68F-48DA-A81C-DEB3D01CDD7F}"/>
              </a:ext>
            </a:extLst>
          </p:cNvPr>
          <p:cNvSpPr txBox="1"/>
          <p:nvPr/>
        </p:nvSpPr>
        <p:spPr>
          <a:xfrm rot="833051">
            <a:off x="6995742" y="4509883"/>
            <a:ext cx="7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0.58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0614B19-835A-4700-BA2B-2965F6C4FD22}"/>
              </a:ext>
            </a:extLst>
          </p:cNvPr>
          <p:cNvCxnSpPr>
            <a:cxnSpLocks/>
          </p:cNvCxnSpPr>
          <p:nvPr/>
        </p:nvCxnSpPr>
        <p:spPr>
          <a:xfrm flipH="1">
            <a:off x="6312901" y="2238973"/>
            <a:ext cx="1911115" cy="78307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A20C2DA1-9142-4D52-AB93-78BE7FBD7E84}"/>
              </a:ext>
            </a:extLst>
          </p:cNvPr>
          <p:cNvCxnSpPr>
            <a:cxnSpLocks/>
          </p:cNvCxnSpPr>
          <p:nvPr/>
        </p:nvCxnSpPr>
        <p:spPr>
          <a:xfrm flipH="1">
            <a:off x="6375130" y="3232780"/>
            <a:ext cx="1848887" cy="47476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087EBE95-8770-4169-9A70-14DA7F8D5B71}"/>
              </a:ext>
            </a:extLst>
          </p:cNvPr>
          <p:cNvCxnSpPr>
            <a:cxnSpLocks/>
          </p:cNvCxnSpPr>
          <p:nvPr/>
        </p:nvCxnSpPr>
        <p:spPr>
          <a:xfrm flipH="1" flipV="1">
            <a:off x="6376378" y="4210762"/>
            <a:ext cx="1857523" cy="2260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105DDB0-46E5-4E17-9B4F-F6C310F222DB}"/>
              </a:ext>
            </a:extLst>
          </p:cNvPr>
          <p:cNvCxnSpPr>
            <a:cxnSpLocks/>
          </p:cNvCxnSpPr>
          <p:nvPr/>
        </p:nvCxnSpPr>
        <p:spPr>
          <a:xfrm flipH="1" flipV="1">
            <a:off x="6375130" y="4659131"/>
            <a:ext cx="1817304" cy="48603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D5D8E7F-87CA-4A95-98E7-730FE038AC50}"/>
              </a:ext>
            </a:extLst>
          </p:cNvPr>
          <p:cNvSpPr txBox="1"/>
          <p:nvPr/>
        </p:nvSpPr>
        <p:spPr>
          <a:xfrm>
            <a:off x="4392212" y="3446171"/>
            <a:ext cx="1045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萃取特徵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445BFB3-3293-49C8-A86F-687B0F970516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資料庫圖表 55">
            <a:extLst>
              <a:ext uri="{FF2B5EF4-FFF2-40B4-BE49-F238E27FC236}">
                <a16:creationId xmlns:a16="http://schemas.microsoft.com/office/drawing/2014/main" id="{27551F68-1027-4FA1-812E-F28B278227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894097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58" name="文字方塊 57">
            <a:extLst>
              <a:ext uri="{FF2B5EF4-FFF2-40B4-BE49-F238E27FC236}">
                <a16:creationId xmlns:a16="http://schemas.microsoft.com/office/drawing/2014/main" id="{932DE964-2BB1-464D-B1C8-BA6C19E6F1E1}"/>
              </a:ext>
            </a:extLst>
          </p:cNvPr>
          <p:cNvSpPr txBox="1"/>
          <p:nvPr/>
        </p:nvSpPr>
        <p:spPr>
          <a:xfrm>
            <a:off x="3090332" y="4589687"/>
            <a:ext cx="1259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τ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0.45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26EF072B-EC48-4130-9319-DA448FF82842}"/>
              </a:ext>
            </a:extLst>
          </p:cNvPr>
          <p:cNvSpPr/>
          <p:nvPr/>
        </p:nvSpPr>
        <p:spPr>
          <a:xfrm>
            <a:off x="8338870" y="1385092"/>
            <a:ext cx="989281" cy="435771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B2D4B7A-321A-4DA6-976F-7BB05560C6A8}"/>
              </a:ext>
            </a:extLst>
          </p:cNvPr>
          <p:cNvSpPr txBox="1"/>
          <p:nvPr/>
        </p:nvSpPr>
        <p:spPr>
          <a:xfrm>
            <a:off x="6443663" y="1596450"/>
            <a:ext cx="1470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比對人臉距離</a:t>
            </a: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5C8DC1B1-7700-450B-87F5-2801A9C7B2C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73" y="5614678"/>
            <a:ext cx="558739" cy="751504"/>
          </a:xfrm>
          <a:prstGeom prst="rect">
            <a:avLst/>
          </a:prstGeom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087D0DE-A2B8-458F-86A0-F329639EECE6}"/>
              </a:ext>
            </a:extLst>
          </p:cNvPr>
          <p:cNvSpPr txBox="1"/>
          <p:nvPr/>
        </p:nvSpPr>
        <p:spPr>
          <a:xfrm>
            <a:off x="9662512" y="5697426"/>
            <a:ext cx="1470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人臉資料庫</a:t>
            </a: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9BFE4EA1-0C5B-48BF-AB46-7F179BC6042C}"/>
              </a:ext>
            </a:extLst>
          </p:cNvPr>
          <p:cNvSpPr txBox="1"/>
          <p:nvPr/>
        </p:nvSpPr>
        <p:spPr>
          <a:xfrm rot="20721421">
            <a:off x="6914698" y="3106470"/>
            <a:ext cx="759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0.76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7471E45-5964-4A96-A322-E01F6D02AB1E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CB84B52-3C3E-4758-86AE-9A3832AE9194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284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剪票系統情境解析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65627BD-269F-4A35-BB59-5F45743B9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25" y="3571719"/>
            <a:ext cx="1717400" cy="105795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B9FCB57-C240-49CB-BE6E-E47CA2F6E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20" y="3011890"/>
            <a:ext cx="666370" cy="666370"/>
          </a:xfrm>
          <a:prstGeom prst="rect">
            <a:avLst/>
          </a:prstGeom>
        </p:spPr>
      </p:pic>
      <p:pic>
        <p:nvPicPr>
          <p:cNvPr id="78" name="圖片 77">
            <a:extLst>
              <a:ext uri="{FF2B5EF4-FFF2-40B4-BE49-F238E27FC236}">
                <a16:creationId xmlns:a16="http://schemas.microsoft.com/office/drawing/2014/main" id="{79509308-8673-45A1-B910-9D0233618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367" y="2785287"/>
            <a:ext cx="704130" cy="192781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D518B00C-29C7-449F-AD99-B6D9F097AB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8" y="4830080"/>
            <a:ext cx="707203" cy="707203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72D888CA-30FD-4838-9057-7273473AE1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1507863"/>
            <a:ext cx="707202" cy="707202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7F9AD6E0-88C4-4E7B-9E4D-5FBAEFA5B6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3707549"/>
            <a:ext cx="707203" cy="70720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3B112AE-1036-4AB2-932D-E9DCF1EEA7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2585019"/>
            <a:ext cx="707202" cy="707202"/>
          </a:xfrm>
          <a:prstGeom prst="rect">
            <a:avLst/>
          </a:prstGeom>
        </p:spPr>
      </p:pic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0614B19-835A-4700-BA2B-2965F6C4FD22}"/>
              </a:ext>
            </a:extLst>
          </p:cNvPr>
          <p:cNvCxnSpPr>
            <a:cxnSpLocks/>
          </p:cNvCxnSpPr>
          <p:nvPr/>
        </p:nvCxnSpPr>
        <p:spPr>
          <a:xfrm flipH="1">
            <a:off x="6312901" y="2238973"/>
            <a:ext cx="1911115" cy="78307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A20C2DA1-9142-4D52-AB93-78BE7FBD7E84}"/>
              </a:ext>
            </a:extLst>
          </p:cNvPr>
          <p:cNvCxnSpPr>
            <a:cxnSpLocks/>
          </p:cNvCxnSpPr>
          <p:nvPr/>
        </p:nvCxnSpPr>
        <p:spPr>
          <a:xfrm flipH="1">
            <a:off x="6375130" y="3232780"/>
            <a:ext cx="1848887" cy="47476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087EBE95-8770-4169-9A70-14DA7F8D5B71}"/>
              </a:ext>
            </a:extLst>
          </p:cNvPr>
          <p:cNvCxnSpPr>
            <a:cxnSpLocks/>
          </p:cNvCxnSpPr>
          <p:nvPr/>
        </p:nvCxnSpPr>
        <p:spPr>
          <a:xfrm flipH="1" flipV="1">
            <a:off x="6376378" y="4210762"/>
            <a:ext cx="1857523" cy="2260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F105DDB0-46E5-4E17-9B4F-F6C310F222DB}"/>
              </a:ext>
            </a:extLst>
          </p:cNvPr>
          <p:cNvCxnSpPr>
            <a:cxnSpLocks/>
          </p:cNvCxnSpPr>
          <p:nvPr/>
        </p:nvCxnSpPr>
        <p:spPr>
          <a:xfrm flipH="1" flipV="1">
            <a:off x="6375130" y="4659131"/>
            <a:ext cx="1817304" cy="48603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B445BFB3-3293-49C8-A86F-687B0F970516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6" name="資料庫圖表 55">
            <a:extLst>
              <a:ext uri="{FF2B5EF4-FFF2-40B4-BE49-F238E27FC236}">
                <a16:creationId xmlns:a16="http://schemas.microsoft.com/office/drawing/2014/main" id="{27551F68-1027-4FA1-812E-F28B27822743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8" name="文字方塊 57">
            <a:extLst>
              <a:ext uri="{FF2B5EF4-FFF2-40B4-BE49-F238E27FC236}">
                <a16:creationId xmlns:a16="http://schemas.microsoft.com/office/drawing/2014/main" id="{932DE964-2BB1-464D-B1C8-BA6C19E6F1E1}"/>
              </a:ext>
            </a:extLst>
          </p:cNvPr>
          <p:cNvSpPr txBox="1"/>
          <p:nvPr/>
        </p:nvSpPr>
        <p:spPr>
          <a:xfrm>
            <a:off x="3090332" y="4589687"/>
            <a:ext cx="1259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τ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0.45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26EF072B-EC48-4130-9319-DA448FF82842}"/>
              </a:ext>
            </a:extLst>
          </p:cNvPr>
          <p:cNvSpPr/>
          <p:nvPr/>
        </p:nvSpPr>
        <p:spPr>
          <a:xfrm>
            <a:off x="8338870" y="1385092"/>
            <a:ext cx="989281" cy="435771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B2D4B7A-321A-4DA6-976F-7BB05560C6A8}"/>
              </a:ext>
            </a:extLst>
          </p:cNvPr>
          <p:cNvSpPr txBox="1"/>
          <p:nvPr/>
        </p:nvSpPr>
        <p:spPr>
          <a:xfrm>
            <a:off x="6443663" y="1596450"/>
            <a:ext cx="1470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比對人臉距離</a:t>
            </a: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5C8DC1B1-7700-450B-87F5-2801A9C7B2C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73" y="5614678"/>
            <a:ext cx="558739" cy="751504"/>
          </a:xfrm>
          <a:prstGeom prst="rect">
            <a:avLst/>
          </a:prstGeom>
        </p:spPr>
      </p:pic>
      <p:sp>
        <p:nvSpPr>
          <p:cNvPr id="71" name="文字方塊 70">
            <a:extLst>
              <a:ext uri="{FF2B5EF4-FFF2-40B4-BE49-F238E27FC236}">
                <a16:creationId xmlns:a16="http://schemas.microsoft.com/office/drawing/2014/main" id="{8087D0DE-A2B8-458F-86A0-F329639EECE6}"/>
              </a:ext>
            </a:extLst>
          </p:cNvPr>
          <p:cNvSpPr txBox="1"/>
          <p:nvPr/>
        </p:nvSpPr>
        <p:spPr>
          <a:xfrm>
            <a:off x="9662512" y="5697426"/>
            <a:ext cx="1470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人臉資料庫</a:t>
            </a:r>
          </a:p>
        </p:txBody>
      </p:sp>
      <p:pic>
        <p:nvPicPr>
          <p:cNvPr id="48" name="圖片 47">
            <a:extLst>
              <a:ext uri="{FF2B5EF4-FFF2-40B4-BE49-F238E27FC236}">
                <a16:creationId xmlns:a16="http://schemas.microsoft.com/office/drawing/2014/main" id="{6D610E8B-6ECA-406E-B13A-5E8059C101B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49" y="3260667"/>
            <a:ext cx="738478" cy="738478"/>
          </a:xfrm>
          <a:prstGeom prst="rect">
            <a:avLst/>
          </a:prstGeom>
        </p:spPr>
      </p:pic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9AD85ACF-4B46-485A-AFE2-11051719CEAD}"/>
              </a:ext>
            </a:extLst>
          </p:cNvPr>
          <p:cNvCxnSpPr>
            <a:cxnSpLocks/>
          </p:cNvCxnSpPr>
          <p:nvPr/>
        </p:nvCxnSpPr>
        <p:spPr>
          <a:xfrm flipH="1">
            <a:off x="1538815" y="3810121"/>
            <a:ext cx="1180512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ECC0AB4-BB8F-4DE3-A968-CB120E4C0B11}"/>
              </a:ext>
            </a:extLst>
          </p:cNvPr>
          <p:cNvSpPr txBox="1"/>
          <p:nvPr/>
        </p:nvSpPr>
        <p:spPr>
          <a:xfrm>
            <a:off x="1538815" y="3408793"/>
            <a:ext cx="1457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回傳未註冊</a:t>
            </a: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D91F30E-E36A-4F58-84BF-3A6124DE7FCB}"/>
              </a:ext>
            </a:extLst>
          </p:cNvPr>
          <p:cNvSpPr txBox="1"/>
          <p:nvPr/>
        </p:nvSpPr>
        <p:spPr>
          <a:xfrm rot="20195799">
            <a:off x="6802271" y="2293861"/>
            <a:ext cx="7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0.61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1685902B-B59B-4D54-AE1F-66BE87150617}"/>
              </a:ext>
            </a:extLst>
          </p:cNvPr>
          <p:cNvSpPr txBox="1"/>
          <p:nvPr/>
        </p:nvSpPr>
        <p:spPr>
          <a:xfrm>
            <a:off x="7016607" y="3854923"/>
            <a:ext cx="7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0.74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4D7F5D78-2ACD-4FE5-8E64-1FAA40489164}"/>
              </a:ext>
            </a:extLst>
          </p:cNvPr>
          <p:cNvSpPr txBox="1"/>
          <p:nvPr/>
        </p:nvSpPr>
        <p:spPr>
          <a:xfrm rot="833051">
            <a:off x="6995742" y="4509883"/>
            <a:ext cx="7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0.58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41C8D911-EAA8-4FF8-9482-97890A7DEE48}"/>
              </a:ext>
            </a:extLst>
          </p:cNvPr>
          <p:cNvSpPr txBox="1"/>
          <p:nvPr/>
        </p:nvSpPr>
        <p:spPr>
          <a:xfrm rot="20721421">
            <a:off x="6914698" y="3106470"/>
            <a:ext cx="759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0.76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6ED2E73F-2E6B-4BBD-B0C1-3A6DB317922B}"/>
              </a:ext>
            </a:extLst>
          </p:cNvPr>
          <p:cNvSpPr/>
          <p:nvPr/>
        </p:nvSpPr>
        <p:spPr>
          <a:xfrm>
            <a:off x="1132620" y="1504342"/>
            <a:ext cx="3058380" cy="646330"/>
          </a:xfrm>
          <a:prstGeom prst="roundRect">
            <a:avLst/>
          </a:prstGeom>
          <a:solidFill>
            <a:srgbClr val="D43859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43CEA16-AAA5-42FD-B53B-16013EB2C253}"/>
              </a:ext>
            </a:extLst>
          </p:cNvPr>
          <p:cNvSpPr txBox="1"/>
          <p:nvPr/>
        </p:nvSpPr>
        <p:spPr>
          <a:xfrm>
            <a:off x="1132620" y="1631469"/>
            <a:ext cx="324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情境一 ：使用者尚未註冊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BAD6C5D-1951-491F-9720-B51B0E9D3ED6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E73E52F-CC68-4E7E-9F82-5E8355227D5D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67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剪票系統情境解析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26C9CBF-CFA0-4035-8827-E06E39DD14D8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8" name="資料庫圖表 37">
            <a:extLst>
              <a:ext uri="{FF2B5EF4-FFF2-40B4-BE49-F238E27FC236}">
                <a16:creationId xmlns:a16="http://schemas.microsoft.com/office/drawing/2014/main" id="{696392CA-3C2C-4B1D-B398-889613F56A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787611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3" name="圖片 52">
            <a:extLst>
              <a:ext uri="{FF2B5EF4-FFF2-40B4-BE49-F238E27FC236}">
                <a16:creationId xmlns:a16="http://schemas.microsoft.com/office/drawing/2014/main" id="{4C907328-5A69-478B-850A-AFD6AC56CF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25" y="3571719"/>
            <a:ext cx="1717400" cy="1057958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066D1018-FA25-49BE-B777-E8407174554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20" y="3011890"/>
            <a:ext cx="666370" cy="666370"/>
          </a:xfrm>
          <a:prstGeom prst="rect">
            <a:avLst/>
          </a:prstGeom>
        </p:spPr>
      </p:pic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F7D0B6CF-D6B5-4469-BBAC-EBA15E5DD06C}"/>
              </a:ext>
            </a:extLst>
          </p:cNvPr>
          <p:cNvCxnSpPr>
            <a:cxnSpLocks/>
          </p:cNvCxnSpPr>
          <p:nvPr/>
        </p:nvCxnSpPr>
        <p:spPr>
          <a:xfrm>
            <a:off x="1872735" y="3435306"/>
            <a:ext cx="777235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9BB49DF1-87BF-4F5B-B307-8EDCB6FA315C}"/>
              </a:ext>
            </a:extLst>
          </p:cNvPr>
          <p:cNvCxnSpPr>
            <a:cxnSpLocks/>
          </p:cNvCxnSpPr>
          <p:nvPr/>
        </p:nvCxnSpPr>
        <p:spPr>
          <a:xfrm>
            <a:off x="4506991" y="3861450"/>
            <a:ext cx="84075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5B6D2B4-E2E6-4B29-9D22-7B5F0C4A1BF1}"/>
              </a:ext>
            </a:extLst>
          </p:cNvPr>
          <p:cNvSpPr txBox="1"/>
          <p:nvPr/>
        </p:nvSpPr>
        <p:spPr>
          <a:xfrm>
            <a:off x="1738618" y="3513768"/>
            <a:ext cx="1045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5C20C26-23D2-46F2-A9BD-DF0189E27887}"/>
              </a:ext>
            </a:extLst>
          </p:cNvPr>
          <p:cNvSpPr txBox="1"/>
          <p:nvPr/>
        </p:nvSpPr>
        <p:spPr>
          <a:xfrm>
            <a:off x="4392212" y="3446171"/>
            <a:ext cx="1045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萃取特徵</a:t>
            </a:r>
          </a:p>
        </p:txBody>
      </p:sp>
      <p:pic>
        <p:nvPicPr>
          <p:cNvPr id="61" name="圖片 60">
            <a:extLst>
              <a:ext uri="{FF2B5EF4-FFF2-40B4-BE49-F238E27FC236}">
                <a16:creationId xmlns:a16="http://schemas.microsoft.com/office/drawing/2014/main" id="{0B4DB4B3-E622-410D-990A-0F66FDBEB01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3" y="2956293"/>
            <a:ext cx="828432" cy="828432"/>
          </a:xfrm>
          <a:prstGeom prst="rect">
            <a:avLst/>
          </a:prstGeom>
        </p:spPr>
      </p:pic>
      <p:sp>
        <p:nvSpPr>
          <p:cNvPr id="67" name="文字方塊 66">
            <a:extLst>
              <a:ext uri="{FF2B5EF4-FFF2-40B4-BE49-F238E27FC236}">
                <a16:creationId xmlns:a16="http://schemas.microsoft.com/office/drawing/2014/main" id="{B4D767AE-AA57-4486-B11B-84A8F62FB719}"/>
              </a:ext>
            </a:extLst>
          </p:cNvPr>
          <p:cNvSpPr txBox="1"/>
          <p:nvPr/>
        </p:nvSpPr>
        <p:spPr>
          <a:xfrm>
            <a:off x="3090332" y="4589687"/>
            <a:ext cx="12597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τ</a:t>
            </a:r>
            <a:r>
              <a:rPr lang="en-US" altLang="zh-TW" b="1" i="0" dirty="0">
                <a:solidFill>
                  <a:srgbClr val="2929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=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0.45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C0B359EC-2C63-4BC2-AD38-D4AB40993D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6367" y="2785287"/>
            <a:ext cx="704130" cy="1927814"/>
          </a:xfrm>
          <a:prstGeom prst="rect">
            <a:avLst/>
          </a:prstGeom>
        </p:spPr>
      </p:pic>
      <p:pic>
        <p:nvPicPr>
          <p:cNvPr id="69" name="圖片 68">
            <a:extLst>
              <a:ext uri="{FF2B5EF4-FFF2-40B4-BE49-F238E27FC236}">
                <a16:creationId xmlns:a16="http://schemas.microsoft.com/office/drawing/2014/main" id="{EFA9F231-889D-44C6-970E-F213032F429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8" y="4830080"/>
            <a:ext cx="707203" cy="707203"/>
          </a:xfrm>
          <a:prstGeom prst="rect">
            <a:avLst/>
          </a:prstGeom>
        </p:spPr>
      </p:pic>
      <p:pic>
        <p:nvPicPr>
          <p:cNvPr id="71" name="圖片 70">
            <a:extLst>
              <a:ext uri="{FF2B5EF4-FFF2-40B4-BE49-F238E27FC236}">
                <a16:creationId xmlns:a16="http://schemas.microsoft.com/office/drawing/2014/main" id="{D7D2EB0D-533F-48FB-95C4-6249F86077D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1507863"/>
            <a:ext cx="707202" cy="707202"/>
          </a:xfrm>
          <a:prstGeom prst="rect">
            <a:avLst/>
          </a:prstGeom>
        </p:spPr>
      </p:pic>
      <p:pic>
        <p:nvPicPr>
          <p:cNvPr id="72" name="圖片 71">
            <a:extLst>
              <a:ext uri="{FF2B5EF4-FFF2-40B4-BE49-F238E27FC236}">
                <a16:creationId xmlns:a16="http://schemas.microsoft.com/office/drawing/2014/main" id="{A4DD386D-9B10-40B4-AD7B-11A33B233DD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3707549"/>
            <a:ext cx="707203" cy="707203"/>
          </a:xfrm>
          <a:prstGeom prst="rect">
            <a:avLst/>
          </a:prstGeom>
        </p:spPr>
      </p:pic>
      <p:pic>
        <p:nvPicPr>
          <p:cNvPr id="73" name="圖片 72">
            <a:extLst>
              <a:ext uri="{FF2B5EF4-FFF2-40B4-BE49-F238E27FC236}">
                <a16:creationId xmlns:a16="http://schemas.microsoft.com/office/drawing/2014/main" id="{E953DD91-A984-440E-803B-5346755869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2585019"/>
            <a:ext cx="707202" cy="707202"/>
          </a:xfrm>
          <a:prstGeom prst="rect">
            <a:avLst/>
          </a:prstGeom>
        </p:spPr>
      </p:pic>
      <p:sp>
        <p:nvSpPr>
          <p:cNvPr id="74" name="文字方塊 73">
            <a:extLst>
              <a:ext uri="{FF2B5EF4-FFF2-40B4-BE49-F238E27FC236}">
                <a16:creationId xmlns:a16="http://schemas.microsoft.com/office/drawing/2014/main" id="{E8B48C4A-D3EC-497D-B8C2-E0E91CA8DDEB}"/>
              </a:ext>
            </a:extLst>
          </p:cNvPr>
          <p:cNvSpPr txBox="1"/>
          <p:nvPr/>
        </p:nvSpPr>
        <p:spPr>
          <a:xfrm rot="20195799">
            <a:off x="6802271" y="2293861"/>
            <a:ext cx="7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0.73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23DBAEF8-F97A-43A9-A2DA-024D50790751}"/>
              </a:ext>
            </a:extLst>
          </p:cNvPr>
          <p:cNvSpPr txBox="1"/>
          <p:nvPr/>
        </p:nvSpPr>
        <p:spPr>
          <a:xfrm>
            <a:off x="7016607" y="3854923"/>
            <a:ext cx="7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0.56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F38DBAAE-FCA1-43BD-B14A-86627CBE892C}"/>
              </a:ext>
            </a:extLst>
          </p:cNvPr>
          <p:cNvSpPr txBox="1"/>
          <p:nvPr/>
        </p:nvSpPr>
        <p:spPr>
          <a:xfrm rot="833051">
            <a:off x="6995742" y="4509883"/>
            <a:ext cx="75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0.68</a:t>
            </a:r>
            <a:endParaRPr lang="zh-TW" altLang="en-US" dirty="0">
              <a:solidFill>
                <a:schemeClr val="accent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933123E0-CE1A-4D5F-94D8-51C41A0D78D9}"/>
              </a:ext>
            </a:extLst>
          </p:cNvPr>
          <p:cNvSpPr txBox="1"/>
          <p:nvPr/>
        </p:nvSpPr>
        <p:spPr>
          <a:xfrm rot="20721421">
            <a:off x="6914698" y="3106470"/>
            <a:ext cx="7599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0.31</a:t>
            </a:r>
            <a:endParaRPr lang="zh-TW" altLang="en-US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C3B0FB62-4302-4478-B1FC-BC233FB1757D}"/>
              </a:ext>
            </a:extLst>
          </p:cNvPr>
          <p:cNvCxnSpPr>
            <a:cxnSpLocks/>
          </p:cNvCxnSpPr>
          <p:nvPr/>
        </p:nvCxnSpPr>
        <p:spPr>
          <a:xfrm flipH="1">
            <a:off x="6312901" y="2238973"/>
            <a:ext cx="1911115" cy="78307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CC44108F-150F-466D-A41E-0A5493AF4D42}"/>
              </a:ext>
            </a:extLst>
          </p:cNvPr>
          <p:cNvCxnSpPr>
            <a:cxnSpLocks/>
          </p:cNvCxnSpPr>
          <p:nvPr/>
        </p:nvCxnSpPr>
        <p:spPr>
          <a:xfrm flipH="1">
            <a:off x="6375130" y="3232780"/>
            <a:ext cx="1848887" cy="47476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EE4FF948-CEBB-4830-8E52-6F84484FFB3E}"/>
              </a:ext>
            </a:extLst>
          </p:cNvPr>
          <p:cNvCxnSpPr>
            <a:cxnSpLocks/>
          </p:cNvCxnSpPr>
          <p:nvPr/>
        </p:nvCxnSpPr>
        <p:spPr>
          <a:xfrm flipH="1" flipV="1">
            <a:off x="6376378" y="4210762"/>
            <a:ext cx="1857523" cy="22601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DC8BA122-D1A6-4932-97FF-034C5D122F01}"/>
              </a:ext>
            </a:extLst>
          </p:cNvPr>
          <p:cNvCxnSpPr>
            <a:cxnSpLocks/>
          </p:cNvCxnSpPr>
          <p:nvPr/>
        </p:nvCxnSpPr>
        <p:spPr>
          <a:xfrm flipH="1" flipV="1">
            <a:off x="6375130" y="4659131"/>
            <a:ext cx="1817304" cy="48603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: 圓角 82">
            <a:extLst>
              <a:ext uri="{FF2B5EF4-FFF2-40B4-BE49-F238E27FC236}">
                <a16:creationId xmlns:a16="http://schemas.microsoft.com/office/drawing/2014/main" id="{CEA25346-42E6-4B44-AB1C-76DB376A85A2}"/>
              </a:ext>
            </a:extLst>
          </p:cNvPr>
          <p:cNvSpPr/>
          <p:nvPr/>
        </p:nvSpPr>
        <p:spPr>
          <a:xfrm>
            <a:off x="8338870" y="1385092"/>
            <a:ext cx="989281" cy="435771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21714AD-E37E-43BE-B053-7D9B118F5E72}"/>
              </a:ext>
            </a:extLst>
          </p:cNvPr>
          <p:cNvSpPr txBox="1"/>
          <p:nvPr/>
        </p:nvSpPr>
        <p:spPr>
          <a:xfrm>
            <a:off x="6443663" y="1596450"/>
            <a:ext cx="1470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比對人臉距離</a:t>
            </a:r>
          </a:p>
        </p:txBody>
      </p:sp>
      <p:pic>
        <p:nvPicPr>
          <p:cNvPr id="85" name="圖片 84">
            <a:extLst>
              <a:ext uri="{FF2B5EF4-FFF2-40B4-BE49-F238E27FC236}">
                <a16:creationId xmlns:a16="http://schemas.microsoft.com/office/drawing/2014/main" id="{08F9B57E-0E00-45E6-998B-3218CC7CD1E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73" y="5614678"/>
            <a:ext cx="558739" cy="751504"/>
          </a:xfrm>
          <a:prstGeom prst="rect">
            <a:avLst/>
          </a:prstGeom>
        </p:spPr>
      </p:pic>
      <p:sp>
        <p:nvSpPr>
          <p:cNvPr id="86" name="文字方塊 85">
            <a:extLst>
              <a:ext uri="{FF2B5EF4-FFF2-40B4-BE49-F238E27FC236}">
                <a16:creationId xmlns:a16="http://schemas.microsoft.com/office/drawing/2014/main" id="{D1D10A7C-8B92-466B-A7C6-142664113146}"/>
              </a:ext>
            </a:extLst>
          </p:cNvPr>
          <p:cNvSpPr txBox="1"/>
          <p:nvPr/>
        </p:nvSpPr>
        <p:spPr>
          <a:xfrm>
            <a:off x="9662512" y="5697426"/>
            <a:ext cx="1470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人臉資料庫</a:t>
            </a: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025DD667-7A51-4AA7-846A-55C58EC852E2}"/>
              </a:ext>
            </a:extLst>
          </p:cNvPr>
          <p:cNvSpPr/>
          <p:nvPr/>
        </p:nvSpPr>
        <p:spPr>
          <a:xfrm>
            <a:off x="1132620" y="1504342"/>
            <a:ext cx="3058380" cy="646330"/>
          </a:xfrm>
          <a:prstGeom prst="roundRect">
            <a:avLst/>
          </a:prstGeom>
          <a:solidFill>
            <a:srgbClr val="D43859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015F102-26A2-489A-A9EF-739A38F37644}"/>
              </a:ext>
            </a:extLst>
          </p:cNvPr>
          <p:cNvSpPr txBox="1"/>
          <p:nvPr/>
        </p:nvSpPr>
        <p:spPr>
          <a:xfrm>
            <a:off x="1132620" y="1631469"/>
            <a:ext cx="324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情境二 ：使用者已註冊過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B4E3AF6-00D6-47A4-881F-35E1009BFE8F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2C1BA26-5766-42A4-86B0-088FBF738128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54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14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剪票系統情境解析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F8823AD1-1A2A-4A13-A3BD-87BB058D6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986" y="4131551"/>
            <a:ext cx="834673" cy="834673"/>
          </a:xfrm>
          <a:prstGeom prst="rect">
            <a:avLst/>
          </a:prstGeom>
        </p:spPr>
      </p:pic>
      <p:sp>
        <p:nvSpPr>
          <p:cNvPr id="62" name="文字方塊 61">
            <a:extLst>
              <a:ext uri="{FF2B5EF4-FFF2-40B4-BE49-F238E27FC236}">
                <a16:creationId xmlns:a16="http://schemas.microsoft.com/office/drawing/2014/main" id="{58961D6E-E854-498B-B2F0-66A02255F5B4}"/>
              </a:ext>
            </a:extLst>
          </p:cNvPr>
          <p:cNvSpPr txBox="1"/>
          <p:nvPr/>
        </p:nvSpPr>
        <p:spPr>
          <a:xfrm rot="19979669">
            <a:off x="6109690" y="3491702"/>
            <a:ext cx="208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回傳使用者名稱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2D90F7C4-5D07-401D-97C4-15CDB275450D}"/>
              </a:ext>
            </a:extLst>
          </p:cNvPr>
          <p:cNvCxnSpPr>
            <a:cxnSpLocks/>
          </p:cNvCxnSpPr>
          <p:nvPr/>
        </p:nvCxnSpPr>
        <p:spPr>
          <a:xfrm flipV="1">
            <a:off x="5554333" y="3116354"/>
            <a:ext cx="0" cy="88147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08D6041F-A726-4BE6-83EB-0EFD86D54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78" y="3973430"/>
            <a:ext cx="1831368" cy="1128165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B655A702-0EB0-4917-B5AE-E2191C1861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921" y="1686694"/>
            <a:ext cx="1626759" cy="1294410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FB68DF3A-4E2F-4658-94B0-784AA1F737C8}"/>
              </a:ext>
            </a:extLst>
          </p:cNvPr>
          <p:cNvSpPr txBox="1"/>
          <p:nvPr/>
        </p:nvSpPr>
        <p:spPr>
          <a:xfrm>
            <a:off x="3628733" y="3397398"/>
            <a:ext cx="192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檢核訂票資訊</a:t>
            </a:r>
          </a:p>
        </p:txBody>
      </p: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CD5CD40A-C66D-47D6-8B33-24B97AD686DD}"/>
              </a:ext>
            </a:extLst>
          </p:cNvPr>
          <p:cNvCxnSpPr>
            <a:cxnSpLocks/>
          </p:cNvCxnSpPr>
          <p:nvPr/>
        </p:nvCxnSpPr>
        <p:spPr>
          <a:xfrm flipH="1">
            <a:off x="6246879" y="3414229"/>
            <a:ext cx="1973515" cy="954082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EC658A5F-A68C-41BF-A6B1-C8B36589CABA}"/>
              </a:ext>
            </a:extLst>
          </p:cNvPr>
          <p:cNvCxnSpPr>
            <a:cxnSpLocks/>
          </p:cNvCxnSpPr>
          <p:nvPr/>
        </p:nvCxnSpPr>
        <p:spPr>
          <a:xfrm flipH="1">
            <a:off x="2656350" y="4462261"/>
            <a:ext cx="1781872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7E2B76E-77EF-4801-BCD5-2C87D582C2FD}"/>
              </a:ext>
            </a:extLst>
          </p:cNvPr>
          <p:cNvSpPr txBox="1"/>
          <p:nvPr/>
        </p:nvSpPr>
        <p:spPr>
          <a:xfrm>
            <a:off x="2645582" y="4575120"/>
            <a:ext cx="188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回傳是否為該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F030B45-DA29-4589-9380-E2D8FFF33193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6" name="資料庫圖表 25">
            <a:extLst>
              <a:ext uri="{FF2B5EF4-FFF2-40B4-BE49-F238E27FC236}">
                <a16:creationId xmlns:a16="http://schemas.microsoft.com/office/drawing/2014/main" id="{C66AEC8E-9548-443A-A038-F7E8C55DB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2018909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6" name="圖片 35">
            <a:extLst>
              <a:ext uri="{FF2B5EF4-FFF2-40B4-BE49-F238E27FC236}">
                <a16:creationId xmlns:a16="http://schemas.microsoft.com/office/drawing/2014/main" id="{E9BC14C9-E89F-4BD5-BC99-FB620D942DD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8" y="4830080"/>
            <a:ext cx="707203" cy="70720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DBD39D56-6A8F-4BB7-A8E3-D4F7796FEBC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1507863"/>
            <a:ext cx="707202" cy="707202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B0F85114-C646-45DE-81F4-9E88D7B5AF0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3707549"/>
            <a:ext cx="707203" cy="707203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4E26FAAC-B82C-4FC7-88E8-D1D7FF7709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387" y="2585019"/>
            <a:ext cx="707202" cy="7072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F50931-C4A9-4F2D-9DC5-A70540C826FA}"/>
              </a:ext>
            </a:extLst>
          </p:cNvPr>
          <p:cNvSpPr/>
          <p:nvPr/>
        </p:nvSpPr>
        <p:spPr>
          <a:xfrm>
            <a:off x="2937783" y="487349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放映場次觀眾</a:t>
            </a:r>
            <a:endParaRPr lang="zh-TW" altLang="en-US" dirty="0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0C7D5D24-90BC-476D-923D-05660A551085}"/>
              </a:ext>
            </a:extLst>
          </p:cNvPr>
          <p:cNvSpPr/>
          <p:nvPr/>
        </p:nvSpPr>
        <p:spPr>
          <a:xfrm>
            <a:off x="8338870" y="1385092"/>
            <a:ext cx="989281" cy="4357719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4" name="圖片 43">
            <a:extLst>
              <a:ext uri="{FF2B5EF4-FFF2-40B4-BE49-F238E27FC236}">
                <a16:creationId xmlns:a16="http://schemas.microsoft.com/office/drawing/2014/main" id="{339ABF0B-93D4-4EF8-8125-172DC481C5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73" y="5614678"/>
            <a:ext cx="558739" cy="751504"/>
          </a:xfrm>
          <a:prstGeom prst="rect">
            <a:avLst/>
          </a:prstGeom>
        </p:spPr>
      </p:pic>
      <p:sp>
        <p:nvSpPr>
          <p:cNvPr id="47" name="文字方塊 46">
            <a:extLst>
              <a:ext uri="{FF2B5EF4-FFF2-40B4-BE49-F238E27FC236}">
                <a16:creationId xmlns:a16="http://schemas.microsoft.com/office/drawing/2014/main" id="{818FB866-4CE1-42D3-8FFC-34DA92D7D171}"/>
              </a:ext>
            </a:extLst>
          </p:cNvPr>
          <p:cNvSpPr txBox="1"/>
          <p:nvPr/>
        </p:nvSpPr>
        <p:spPr>
          <a:xfrm>
            <a:off x="9662512" y="5697426"/>
            <a:ext cx="1470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人臉資料庫</a:t>
            </a: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3A00BE9-1C5A-42EC-B230-0C9B47CC5C47}"/>
              </a:ext>
            </a:extLst>
          </p:cNvPr>
          <p:cNvSpPr/>
          <p:nvPr/>
        </p:nvSpPr>
        <p:spPr>
          <a:xfrm>
            <a:off x="1132620" y="1504342"/>
            <a:ext cx="3058380" cy="646330"/>
          </a:xfrm>
          <a:prstGeom prst="roundRect">
            <a:avLst/>
          </a:prstGeom>
          <a:solidFill>
            <a:srgbClr val="D43859"/>
          </a:solidFill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7ABF7D7-99A3-4B5F-9331-AB7B13743830}"/>
              </a:ext>
            </a:extLst>
          </p:cNvPr>
          <p:cNvSpPr txBox="1"/>
          <p:nvPr/>
        </p:nvSpPr>
        <p:spPr>
          <a:xfrm>
            <a:off x="1132620" y="1631469"/>
            <a:ext cx="3244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情境二 ：使用者已註冊過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00AE4DC-BA18-4629-ACB0-2BB380A670AA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53A11C-94AA-4846-8360-EB5BF2756179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55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07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CAFB4EB0-D8E0-4D81-AA69-8C3C92E3B777}"/>
              </a:ext>
            </a:extLst>
          </p:cNvPr>
          <p:cNvSpPr txBox="1"/>
          <p:nvPr/>
        </p:nvSpPr>
        <p:spPr>
          <a:xfrm>
            <a:off x="2924511" y="2057222"/>
            <a:ext cx="67647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</a:t>
            </a:r>
            <a:r>
              <a:rPr lang="en-US" altLang="zh-TW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Haar</a:t>
            </a:r>
            <a:r>
              <a:rPr lang="en-US" altLang="zh-TW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cascades </a:t>
            </a:r>
          </a:p>
          <a:p>
            <a:endParaRPr lang="en-US" altLang="zh-TW" sz="2400" dirty="0">
              <a:solidFill>
                <a:schemeClr val="tx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 deep neural networks (DNNs)</a:t>
            </a:r>
          </a:p>
          <a:p>
            <a:r>
              <a:rPr lang="en-US" altLang="zh-TW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Dlib</a:t>
            </a:r>
            <a:r>
              <a:rPr lang="en-US" altLang="zh-TW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HOG + Linear SVM 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Dlib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max-margin object detector (MMOD)</a:t>
            </a:r>
            <a:endParaRPr lang="zh-TW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F3FD4DB9-3E5C-4762-84C9-E7381615C77C}"/>
              </a:ext>
            </a:extLst>
          </p:cNvPr>
          <p:cNvSpPr/>
          <p:nvPr/>
        </p:nvSpPr>
        <p:spPr>
          <a:xfrm rot="19192894">
            <a:off x="2486206" y="4768575"/>
            <a:ext cx="399495" cy="26633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3FBE09-EF84-4156-AD6E-D2C74A971D47}"/>
              </a:ext>
            </a:extLst>
          </p:cNvPr>
          <p:cNvSpPr txBox="1"/>
          <p:nvPr/>
        </p:nvSpPr>
        <p:spPr>
          <a:xfrm>
            <a:off x="1878405" y="5132285"/>
            <a:ext cx="202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This one</a:t>
            </a:r>
            <a:endParaRPr lang="zh-TW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0AFFFE-5411-4183-8395-6AA74F2198AE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80D6A8E1-E053-4048-88BA-A255321139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292452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文本框 17">
            <a:extLst>
              <a:ext uri="{FF2B5EF4-FFF2-40B4-BE49-F238E27FC236}">
                <a16:creationId xmlns:a16="http://schemas.microsoft.com/office/drawing/2014/main" id="{67C061DD-AE19-44E8-86F2-370A24D2F85C}"/>
              </a:ext>
            </a:extLst>
          </p:cNvPr>
          <p:cNvSpPr txBox="1"/>
          <p:nvPr/>
        </p:nvSpPr>
        <p:spPr>
          <a:xfrm>
            <a:off x="985519" y="399144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人臉偵測演算法選擇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672EB7E-20C6-4C73-91B8-051AC5A97941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5971D6-A4CC-4B61-8DE4-8249E50270DA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56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91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111356" y="1619898"/>
            <a:ext cx="2147782" cy="5407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995692" y="4415982"/>
            <a:ext cx="2728517" cy="687782"/>
            <a:chOff x="7483989" y="3339882"/>
            <a:chExt cx="2728517" cy="687782"/>
          </a:xfrm>
        </p:grpSpPr>
        <p:sp>
          <p:nvSpPr>
            <p:cNvPr id="49" name="矩形 48"/>
            <p:cNvSpPr/>
            <p:nvPr/>
          </p:nvSpPr>
          <p:spPr>
            <a:xfrm>
              <a:off x="7483989" y="3732519"/>
              <a:ext cx="2728517" cy="2951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endParaRPr>
            </a:p>
          </p:txBody>
        </p:sp>
      </p:grp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4128D046-C82A-45E4-963D-07F29BE57251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组合 51">
            <a:extLst>
              <a:ext uri="{FF2B5EF4-FFF2-40B4-BE49-F238E27FC236}">
                <a16:creationId xmlns:a16="http://schemas.microsoft.com/office/drawing/2014/main" id="{2D81AFEC-0259-49AB-9BAC-BF2ECA93296C}"/>
              </a:ext>
            </a:extLst>
          </p:cNvPr>
          <p:cNvGrpSpPr/>
          <p:nvPr/>
        </p:nvGrpSpPr>
        <p:grpSpPr>
          <a:xfrm>
            <a:off x="941532" y="577282"/>
            <a:ext cx="6602631" cy="646331"/>
            <a:chOff x="830726" y="459348"/>
            <a:chExt cx="6602631" cy="646331"/>
          </a:xfrm>
        </p:grpSpPr>
        <p:sp>
          <p:nvSpPr>
            <p:cNvPr id="11" name="文本框 52">
              <a:extLst>
                <a:ext uri="{FF2B5EF4-FFF2-40B4-BE49-F238E27FC236}">
                  <a16:creationId xmlns:a16="http://schemas.microsoft.com/office/drawing/2014/main" id="{2B0EA659-5225-4284-A612-35C30F6A3814}"/>
                </a:ext>
              </a:extLst>
            </p:cNvPr>
            <p:cNvSpPr txBox="1"/>
            <p:nvPr/>
          </p:nvSpPr>
          <p:spPr>
            <a:xfrm>
              <a:off x="830726" y="459348"/>
              <a:ext cx="184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文本框 53">
              <a:extLst>
                <a:ext uri="{FF2B5EF4-FFF2-40B4-BE49-F238E27FC236}">
                  <a16:creationId xmlns:a16="http://schemas.microsoft.com/office/drawing/2014/main" id="{2EF6C144-29B0-46F9-9C74-27F0618DE91B}"/>
                </a:ext>
              </a:extLst>
            </p:cNvPr>
            <p:cNvSpPr txBox="1"/>
            <p:nvPr/>
          </p:nvSpPr>
          <p:spPr>
            <a:xfrm>
              <a:off x="874713" y="774882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5" name="组合 23">
            <a:extLst>
              <a:ext uri="{FF2B5EF4-FFF2-40B4-BE49-F238E27FC236}">
                <a16:creationId xmlns:a16="http://schemas.microsoft.com/office/drawing/2014/main" id="{D3BB39EC-875B-4358-B8DF-3601D00A2294}"/>
              </a:ext>
            </a:extLst>
          </p:cNvPr>
          <p:cNvGrpSpPr/>
          <p:nvPr/>
        </p:nvGrpSpPr>
        <p:grpSpPr>
          <a:xfrm>
            <a:off x="945332" y="595766"/>
            <a:ext cx="6558644" cy="646331"/>
            <a:chOff x="834526" y="477832"/>
            <a:chExt cx="6558644" cy="646331"/>
          </a:xfrm>
        </p:grpSpPr>
        <p:sp>
          <p:nvSpPr>
            <p:cNvPr id="16" name="文本框 25">
              <a:extLst>
                <a:ext uri="{FF2B5EF4-FFF2-40B4-BE49-F238E27FC236}">
                  <a16:creationId xmlns:a16="http://schemas.microsoft.com/office/drawing/2014/main" id="{86E4F1F0-68E7-4E4D-8765-28274BF28A57}"/>
                </a:ext>
              </a:extLst>
            </p:cNvPr>
            <p:cNvSpPr txBox="1"/>
            <p:nvPr/>
          </p:nvSpPr>
          <p:spPr>
            <a:xfrm>
              <a:off x="834526" y="477832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影片展示</a:t>
              </a:r>
            </a:p>
          </p:txBody>
        </p:sp>
        <p:sp>
          <p:nvSpPr>
            <p:cNvPr id="17" name="文本框 27">
              <a:extLst>
                <a:ext uri="{FF2B5EF4-FFF2-40B4-BE49-F238E27FC236}">
                  <a16:creationId xmlns:a16="http://schemas.microsoft.com/office/drawing/2014/main" id="{87E27E19-4AD3-4EA1-8810-D36ED5C3F90B}"/>
                </a:ext>
              </a:extLst>
            </p:cNvPr>
            <p:cNvSpPr txBox="1"/>
            <p:nvPr/>
          </p:nvSpPr>
          <p:spPr>
            <a:xfrm>
              <a:off x="834526" y="793366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068874-169B-4F7D-9076-92E480900780}"/>
              </a:ext>
            </a:extLst>
          </p:cNvPr>
          <p:cNvSpPr txBox="1"/>
          <p:nvPr/>
        </p:nvSpPr>
        <p:spPr>
          <a:xfrm>
            <a:off x="11755594" y="640675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036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3CBD22A-EA49-449E-9EA9-CBE39760F811}"/>
              </a:ext>
            </a:extLst>
          </p:cNvPr>
          <p:cNvSpPr txBox="1"/>
          <p:nvPr/>
        </p:nvSpPr>
        <p:spPr>
          <a:xfrm>
            <a:off x="5577719" y="2279020"/>
            <a:ext cx="210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38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arasa UI SC" panose="02000500000000000000" pitchFamily="2" charset="-122"/>
              </a:rPr>
              <a:t>Why MMOD ?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BCCAC7-02F1-4035-913B-A0B3F42B707E}"/>
              </a:ext>
            </a:extLst>
          </p:cNvPr>
          <p:cNvSpPr/>
          <p:nvPr/>
        </p:nvSpPr>
        <p:spPr>
          <a:xfrm>
            <a:off x="5577719" y="4627578"/>
            <a:ext cx="412671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測試所使用之軟硬體環境 </a:t>
            </a:r>
            <a:r>
              <a: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:</a:t>
            </a:r>
          </a:p>
          <a:p>
            <a:r>
              <a:rPr lang="en-US" altLang="zh-TW" sz="1400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    - 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CPU : Intel Core i7 6850K</a:t>
            </a:r>
          </a:p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    -  RAM : 32 GB</a:t>
            </a:r>
          </a:p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    -  GPU : NVIDIA GTX 1080 </a:t>
            </a:r>
            <a:r>
              <a:rPr lang="en-US" altLang="zh-TW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Ti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 with 11 GB RAM</a:t>
            </a:r>
          </a:p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    -  OS : Ubuntu 16.04 LTS</a:t>
            </a:r>
          </a:p>
          <a:p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    -  Programming</a:t>
            </a:r>
            <a:r>
              <a:rPr lang="zh-TW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 </a:t>
            </a:r>
            <a:r>
              <a:rPr lang="en-US" altLang="zh-TW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aipei Sans TC Beta Light" pitchFamily="2" charset="-120"/>
                <a:ea typeface="Taipei Sans TC Beta Light" pitchFamily="2" charset="-120"/>
              </a:rPr>
              <a:t>Language : Python</a:t>
            </a:r>
            <a:endParaRPr lang="zh-TW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Taipei Sans TC Beta Light" pitchFamily="2" charset="-120"/>
              <a:ea typeface="Taipei Sans TC Beta Light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A7A4854-8DAD-4329-A8C3-5C965339C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13" y="1402080"/>
            <a:ext cx="3769878" cy="4829343"/>
          </a:xfrm>
          <a:prstGeom prst="rect">
            <a:avLst/>
          </a:prstGeom>
        </p:spPr>
      </p:pic>
      <p:sp>
        <p:nvSpPr>
          <p:cNvPr id="2" name="箭號: 向右 1">
            <a:extLst>
              <a:ext uri="{FF2B5EF4-FFF2-40B4-BE49-F238E27FC236}">
                <a16:creationId xmlns:a16="http://schemas.microsoft.com/office/drawing/2014/main" id="{D2FE027A-A49E-412C-B90E-5608D6333E03}"/>
              </a:ext>
            </a:extLst>
          </p:cNvPr>
          <p:cNvSpPr/>
          <p:nvPr/>
        </p:nvSpPr>
        <p:spPr>
          <a:xfrm rot="10800000">
            <a:off x="3662680" y="2997338"/>
            <a:ext cx="5334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432EC5-816D-442D-B7CA-AF7D6F6F28C5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BD9BB2EC-3323-48B8-95AC-0DEFD5986B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1132871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文本框 17">
            <a:extLst>
              <a:ext uri="{FF2B5EF4-FFF2-40B4-BE49-F238E27FC236}">
                <a16:creationId xmlns:a16="http://schemas.microsoft.com/office/drawing/2014/main" id="{10B30A96-D181-4612-B214-C7008210CEC6}"/>
              </a:ext>
            </a:extLst>
          </p:cNvPr>
          <p:cNvSpPr txBox="1"/>
          <p:nvPr/>
        </p:nvSpPr>
        <p:spPr>
          <a:xfrm>
            <a:off x="985519" y="399144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人臉偵測演算法選擇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835158-3BAE-4316-B541-FBBF2C8152EB}"/>
              </a:ext>
            </a:extLst>
          </p:cNvPr>
          <p:cNvSpPr/>
          <p:nvPr/>
        </p:nvSpPr>
        <p:spPr>
          <a:xfrm>
            <a:off x="5577719" y="2757695"/>
            <a:ext cx="43044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arasa UI SC" panose="02000500000000000000" pitchFamily="2" charset="-122"/>
              </a:rPr>
              <a:t>能夠在小巧的 </a:t>
            </a:r>
            <a:r>
              <a: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arasa UI SC" panose="02000500000000000000" pitchFamily="2" charset="-122"/>
              </a:rPr>
              <a:t>Jetson Nano </a:t>
            </a:r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arasa UI SC" panose="02000500000000000000" pitchFamily="2" charset="-122"/>
              </a:rPr>
              <a:t>上</a:t>
            </a: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Sarasa UI SC" panose="02000500000000000000" pitchFamily="2" charset="-122"/>
            </a:endParaRPr>
          </a:p>
          <a:p>
            <a:r>
              <a:rPr lang="zh-TW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arasa UI SC" panose="02000500000000000000" pitchFamily="2" charset="-122"/>
              </a:rPr>
              <a:t>發揮極為優異的 </a:t>
            </a:r>
            <a:r>
              <a:rPr lang="en-US" altLang="zh-TW" sz="2000" b="1" dirty="0">
                <a:solidFill>
                  <a:srgbClr val="D438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arasa UI SC" panose="02000500000000000000" pitchFamily="2" charset="-122"/>
              </a:rPr>
              <a:t>GPU </a:t>
            </a:r>
            <a:r>
              <a:rPr lang="zh-TW" altLang="en-US" sz="2000" b="1" dirty="0">
                <a:solidFill>
                  <a:srgbClr val="D438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Sarasa UI SC" panose="02000500000000000000" pitchFamily="2" charset="-122"/>
              </a:rPr>
              <a:t>性能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652CAF-64B6-428A-8623-BBD761B39C74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F8FE6DF-8C33-4102-ADC4-E1DFE377F902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57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3833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6">
            <a:extLst>
              <a:ext uri="{FF2B5EF4-FFF2-40B4-BE49-F238E27FC236}">
                <a16:creationId xmlns:a16="http://schemas.microsoft.com/office/drawing/2014/main" id="{2D9DAA55-E63F-4F3E-B69E-627925B9B4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76" y="3060820"/>
            <a:ext cx="3575672" cy="2145403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</p:spPr>
      </p:pic>
      <p:grpSp>
        <p:nvGrpSpPr>
          <p:cNvPr id="7" name="组合 4">
            <a:extLst>
              <a:ext uri="{FF2B5EF4-FFF2-40B4-BE49-F238E27FC236}">
                <a16:creationId xmlns:a16="http://schemas.microsoft.com/office/drawing/2014/main" id="{D381EAC6-467E-46A2-AA3A-9D888DAC801E}"/>
              </a:ext>
            </a:extLst>
          </p:cNvPr>
          <p:cNvGrpSpPr/>
          <p:nvPr/>
        </p:nvGrpSpPr>
        <p:grpSpPr>
          <a:xfrm>
            <a:off x="3600716" y="2330415"/>
            <a:ext cx="4343930" cy="3606802"/>
            <a:chOff x="4239876" y="2101590"/>
            <a:chExt cx="3686848" cy="3061220"/>
          </a:xfrm>
        </p:grpSpPr>
        <p:sp>
          <p:nvSpPr>
            <p:cNvPr id="8" name="椭圆 53">
              <a:extLst>
                <a:ext uri="{FF2B5EF4-FFF2-40B4-BE49-F238E27FC236}">
                  <a16:creationId xmlns:a16="http://schemas.microsoft.com/office/drawing/2014/main" id="{AE150E49-FF91-4B12-B584-4BC6CF704DCE}"/>
                </a:ext>
              </a:extLst>
            </p:cNvPr>
            <p:cNvSpPr/>
            <p:nvPr/>
          </p:nvSpPr>
          <p:spPr>
            <a:xfrm>
              <a:off x="4239876" y="2101590"/>
              <a:ext cx="1025939" cy="102593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椭圆 56">
              <a:extLst>
                <a:ext uri="{FF2B5EF4-FFF2-40B4-BE49-F238E27FC236}">
                  <a16:creationId xmlns:a16="http://schemas.microsoft.com/office/drawing/2014/main" id="{54B20EF6-3D63-4B8B-B92F-58912277AAF8}"/>
                </a:ext>
              </a:extLst>
            </p:cNvPr>
            <p:cNvSpPr/>
            <p:nvPr/>
          </p:nvSpPr>
          <p:spPr>
            <a:xfrm>
              <a:off x="6900785" y="2101590"/>
              <a:ext cx="1025939" cy="102593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0" name="椭圆 61">
              <a:extLst>
                <a:ext uri="{FF2B5EF4-FFF2-40B4-BE49-F238E27FC236}">
                  <a16:creationId xmlns:a16="http://schemas.microsoft.com/office/drawing/2014/main" id="{76B75233-DDBB-46A9-984A-B8F7ED09978B}"/>
                </a:ext>
              </a:extLst>
            </p:cNvPr>
            <p:cNvSpPr/>
            <p:nvPr/>
          </p:nvSpPr>
          <p:spPr>
            <a:xfrm>
              <a:off x="4239876" y="4136871"/>
              <a:ext cx="1025939" cy="102593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椭圆 74">
              <a:extLst>
                <a:ext uri="{FF2B5EF4-FFF2-40B4-BE49-F238E27FC236}">
                  <a16:creationId xmlns:a16="http://schemas.microsoft.com/office/drawing/2014/main" id="{628FC255-7EED-4ED9-99AE-71CCEC650348}"/>
                </a:ext>
              </a:extLst>
            </p:cNvPr>
            <p:cNvSpPr/>
            <p:nvPr/>
          </p:nvSpPr>
          <p:spPr>
            <a:xfrm>
              <a:off x="6900785" y="4179047"/>
              <a:ext cx="983763" cy="983763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组合 37">
            <a:extLst>
              <a:ext uri="{FF2B5EF4-FFF2-40B4-BE49-F238E27FC236}">
                <a16:creationId xmlns:a16="http://schemas.microsoft.com/office/drawing/2014/main" id="{CA7BB2C2-17F1-428D-AFF9-79E18D2058A7}"/>
              </a:ext>
            </a:extLst>
          </p:cNvPr>
          <p:cNvGrpSpPr/>
          <p:nvPr/>
        </p:nvGrpSpPr>
        <p:grpSpPr>
          <a:xfrm>
            <a:off x="8163749" y="2345685"/>
            <a:ext cx="2728517" cy="1344564"/>
            <a:chOff x="7483989" y="3339882"/>
            <a:chExt cx="2728517" cy="134456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F81DCB4-6D7E-434C-8D0E-4F97E7207E5C}"/>
                </a:ext>
              </a:extLst>
            </p:cNvPr>
            <p:cNvSpPr/>
            <p:nvPr/>
          </p:nvSpPr>
          <p:spPr>
            <a:xfrm>
              <a:off x="7483989" y="3732519"/>
              <a:ext cx="2728517" cy="95192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TW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Dlib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已具備現成的人臉辨識預訓練模型及相關函式可供調用</a:t>
              </a:r>
              <a:endPara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7200751-9967-4EFC-A440-A7ACB9A1FC66}"/>
                </a:ext>
              </a:extLst>
            </p:cNvPr>
            <p:cNvSpPr/>
            <p:nvPr/>
          </p:nvSpPr>
          <p:spPr>
            <a:xfrm>
              <a:off x="7483989" y="3339882"/>
              <a:ext cx="2050552" cy="79970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上手容易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2" name="组合 40">
            <a:extLst>
              <a:ext uri="{FF2B5EF4-FFF2-40B4-BE49-F238E27FC236}">
                <a16:creationId xmlns:a16="http://schemas.microsoft.com/office/drawing/2014/main" id="{5583BF80-F405-422D-A399-4A14BA0FAE47}"/>
              </a:ext>
            </a:extLst>
          </p:cNvPr>
          <p:cNvGrpSpPr/>
          <p:nvPr/>
        </p:nvGrpSpPr>
        <p:grpSpPr>
          <a:xfrm>
            <a:off x="8163749" y="4757940"/>
            <a:ext cx="2728517" cy="1640030"/>
            <a:chOff x="7483989" y="3339882"/>
            <a:chExt cx="2728517" cy="164003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FF410F2-D0A2-45BC-A9A5-0098B3767178}"/>
                </a:ext>
              </a:extLst>
            </p:cNvPr>
            <p:cNvSpPr/>
            <p:nvPr/>
          </p:nvSpPr>
          <p:spPr>
            <a:xfrm>
              <a:off x="7483989" y="3732519"/>
              <a:ext cx="2728517" cy="124739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在正規的 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ResNet-34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中刪減了一些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Layer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，並重構一個由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29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個捲積層組成的神經網路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just">
                <a:lnSpc>
                  <a:spcPct val="120000"/>
                </a:lnSpc>
              </a:pP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24F6533-D22F-458C-91F2-22482AB647AF}"/>
                </a:ext>
              </a:extLst>
            </p:cNvPr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组合 44">
            <a:extLst>
              <a:ext uri="{FF2B5EF4-FFF2-40B4-BE49-F238E27FC236}">
                <a16:creationId xmlns:a16="http://schemas.microsoft.com/office/drawing/2014/main" id="{25D86104-CEEE-48F6-A928-34BB26C592DC}"/>
              </a:ext>
            </a:extLst>
          </p:cNvPr>
          <p:cNvGrpSpPr/>
          <p:nvPr/>
        </p:nvGrpSpPr>
        <p:grpSpPr>
          <a:xfrm>
            <a:off x="670559" y="2345685"/>
            <a:ext cx="2728517" cy="1223634"/>
            <a:chOff x="7483989" y="3339882"/>
            <a:chExt cx="2728517" cy="122363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1D4204B-D9DE-4764-A8E9-A2885DF26C81}"/>
                </a:ext>
              </a:extLst>
            </p:cNvPr>
            <p:cNvSpPr/>
            <p:nvPr/>
          </p:nvSpPr>
          <p:spPr>
            <a:xfrm>
              <a:off x="7483989" y="3732519"/>
              <a:ext cx="2728517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在 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Labeled Faces in the Wild 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的人臉數據集中準確度高達 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99.38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%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920857-E7DC-4863-AA40-018493877B44}"/>
                </a:ext>
              </a:extLst>
            </p:cNvPr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TW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高準確度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组合 47">
            <a:extLst>
              <a:ext uri="{FF2B5EF4-FFF2-40B4-BE49-F238E27FC236}">
                <a16:creationId xmlns:a16="http://schemas.microsoft.com/office/drawing/2014/main" id="{1AFDC8A5-A27A-44D5-83CD-2BA23B0DCA9B}"/>
              </a:ext>
            </a:extLst>
          </p:cNvPr>
          <p:cNvGrpSpPr/>
          <p:nvPr/>
        </p:nvGrpSpPr>
        <p:grpSpPr>
          <a:xfrm>
            <a:off x="670559" y="4757940"/>
            <a:ext cx="2728517" cy="977412"/>
            <a:chOff x="7483989" y="3339882"/>
            <a:chExt cx="2728517" cy="97741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BA4DAFA-EB15-439F-B615-07A2BC04B0D2}"/>
                </a:ext>
              </a:extLst>
            </p:cNvPr>
            <p:cNvSpPr/>
            <p:nvPr/>
          </p:nvSpPr>
          <p:spPr>
            <a:xfrm>
              <a:off x="7483989" y="3732519"/>
              <a:ext cx="2728517" cy="5847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使用包含約 </a:t>
              </a:r>
              <a:r>
                <a:rPr lang="en-US" altLang="zh-TW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3,000,000 </a:t>
              </a:r>
              <a:r>
                <a:rPr lang="zh-TW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張照片的資料集進行訓練</a:t>
              </a:r>
              <a:endParaRPr lang="en-US" altLang="zh-TW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FE9C1D0-2B45-4746-BBB6-4B67B4651964}"/>
                </a:ext>
              </a:extLst>
            </p:cNvPr>
            <p:cNvSpPr/>
            <p:nvPr/>
          </p:nvSpPr>
          <p:spPr>
            <a:xfrm>
              <a:off x="7483989" y="3339882"/>
              <a:ext cx="2050552" cy="4303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BEFDC0D0-4033-4C96-994E-E3C79AEACC0B}"/>
              </a:ext>
            </a:extLst>
          </p:cNvPr>
          <p:cNvSpPr/>
          <p:nvPr/>
        </p:nvSpPr>
        <p:spPr>
          <a:xfrm>
            <a:off x="670559" y="4757940"/>
            <a:ext cx="2050552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訓練資料量大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4A77BE4-646A-4A12-AE29-F88035FAEAC0}"/>
              </a:ext>
            </a:extLst>
          </p:cNvPr>
          <p:cNvSpPr/>
          <p:nvPr/>
        </p:nvSpPr>
        <p:spPr>
          <a:xfrm>
            <a:off x="8163749" y="4778124"/>
            <a:ext cx="2050552" cy="43037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基於 </a:t>
            </a:r>
            <a:r>
              <a:rPr lang="en-US" altLang="zh-TW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Resnet-34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形 3" descr="靶心">
            <a:extLst>
              <a:ext uri="{FF2B5EF4-FFF2-40B4-BE49-F238E27FC236}">
                <a16:creationId xmlns:a16="http://schemas.microsoft.com/office/drawing/2014/main" id="{3F92C5AE-AF40-40A2-9142-C57BFE533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6452" y="2586883"/>
            <a:ext cx="701734" cy="701734"/>
          </a:xfrm>
          <a:prstGeom prst="rect">
            <a:avLst/>
          </a:prstGeom>
        </p:spPr>
      </p:pic>
      <p:pic>
        <p:nvPicPr>
          <p:cNvPr id="35" name="圖形 34" descr="決策圖">
            <a:extLst>
              <a:ext uri="{FF2B5EF4-FFF2-40B4-BE49-F238E27FC236}">
                <a16:creationId xmlns:a16="http://schemas.microsoft.com/office/drawing/2014/main" id="{C7C316DB-B0DD-4E08-86AB-EBE0C7B3C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5173" y="5052102"/>
            <a:ext cx="600467" cy="600467"/>
          </a:xfrm>
          <a:prstGeom prst="rect">
            <a:avLst/>
          </a:prstGeom>
        </p:spPr>
      </p:pic>
      <p:pic>
        <p:nvPicPr>
          <p:cNvPr id="37" name="圖形 36" descr="資料庫">
            <a:extLst>
              <a:ext uri="{FF2B5EF4-FFF2-40B4-BE49-F238E27FC236}">
                <a16:creationId xmlns:a16="http://schemas.microsoft.com/office/drawing/2014/main" id="{41CE80BE-C3AD-44E2-9816-D961555A90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8624" y="5024513"/>
            <a:ext cx="655647" cy="655647"/>
          </a:xfrm>
          <a:prstGeom prst="rect">
            <a:avLst/>
          </a:prstGeom>
        </p:spPr>
      </p:pic>
      <p:sp>
        <p:nvSpPr>
          <p:cNvPr id="42" name="文本框 17">
            <a:extLst>
              <a:ext uri="{FF2B5EF4-FFF2-40B4-BE49-F238E27FC236}">
                <a16:creationId xmlns:a16="http://schemas.microsoft.com/office/drawing/2014/main" id="{270222E5-CA7D-44C5-B1CF-6A341C3CBD3A}"/>
              </a:ext>
            </a:extLst>
          </p:cNvPr>
          <p:cNvSpPr txBox="1"/>
          <p:nvPr/>
        </p:nvSpPr>
        <p:spPr>
          <a:xfrm>
            <a:off x="4097535" y="1377118"/>
            <a:ext cx="359746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Recognition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4" name="圖形 43" descr="工具">
            <a:extLst>
              <a:ext uri="{FF2B5EF4-FFF2-40B4-BE49-F238E27FC236}">
                <a16:creationId xmlns:a16="http://schemas.microsoft.com/office/drawing/2014/main" id="{9277D8FD-387C-47F6-A462-2D95CB02E1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83847" y="2668194"/>
            <a:ext cx="531793" cy="531793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5E3BF798-8FFB-432B-BC62-1F70821E4C55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39" name="資料庫圖表 38">
            <a:extLst>
              <a:ext uri="{FF2B5EF4-FFF2-40B4-BE49-F238E27FC236}">
                <a16:creationId xmlns:a16="http://schemas.microsoft.com/office/drawing/2014/main" id="{75C7F86B-B3F6-4530-875A-25475AD4E2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0722959"/>
              </p:ext>
            </p:extLst>
          </p:nvPr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4" name="文本框 17">
            <a:extLst>
              <a:ext uri="{FF2B5EF4-FFF2-40B4-BE49-F238E27FC236}">
                <a16:creationId xmlns:a16="http://schemas.microsoft.com/office/drawing/2014/main" id="{E947993F-39D2-4754-824A-C68C6012E0CE}"/>
              </a:ext>
            </a:extLst>
          </p:cNvPr>
          <p:cNvSpPr txBox="1"/>
          <p:nvPr/>
        </p:nvSpPr>
        <p:spPr>
          <a:xfrm>
            <a:off x="985519" y="399144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人臉辨識模型選擇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1232B75-B70E-489C-B25A-341379FEBD9C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李長裕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72D58D9-A17A-49B5-846C-E5F78FC1990E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58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771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149035" y="3986975"/>
            <a:ext cx="2748520" cy="923712"/>
            <a:chOff x="6456414" y="2999855"/>
            <a:chExt cx="2748520" cy="923712"/>
          </a:xfrm>
        </p:grpSpPr>
        <p:sp>
          <p:nvSpPr>
            <p:cNvPr id="7" name="文本框 6"/>
            <p:cNvSpPr txBox="1"/>
            <p:nvPr/>
          </p:nvSpPr>
          <p:spPr>
            <a:xfrm>
              <a:off x="6456414" y="2999855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00000"/>
                </a:lnSpc>
              </a:pPr>
              <a:r>
                <a:rPr lang="zh-CN" altLang="en-US" sz="4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資料串接</a:t>
              </a:r>
              <a:endParaRPr lang="en-US" altLang="zh-TW" sz="4400" b="1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290534" y="3923567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12150" y="3500479"/>
            <a:ext cx="121552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05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41A8DA08-29A5-4E00-9FCF-88FBF1B008CD}"/>
              </a:ext>
            </a:extLst>
          </p:cNvPr>
          <p:cNvSpPr/>
          <p:nvPr/>
        </p:nvSpPr>
        <p:spPr>
          <a:xfrm>
            <a:off x="-1" y="-2982"/>
            <a:ext cx="11091341" cy="442744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73" t="-8014" r="-5985" b="-3846"/>
            </a:stretch>
          </a:blip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CD0716D-663A-4A0A-BB48-5CF121174C70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74753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群組 45">
            <a:extLst>
              <a:ext uri="{FF2B5EF4-FFF2-40B4-BE49-F238E27FC236}">
                <a16:creationId xmlns:a16="http://schemas.microsoft.com/office/drawing/2014/main" id="{2463F073-1015-4A5A-81CD-E1014386511A}"/>
              </a:ext>
            </a:extLst>
          </p:cNvPr>
          <p:cNvGrpSpPr/>
          <p:nvPr/>
        </p:nvGrpSpPr>
        <p:grpSpPr>
          <a:xfrm>
            <a:off x="6669157" y="2715748"/>
            <a:ext cx="4418614" cy="3118660"/>
            <a:chOff x="6332977" y="2529597"/>
            <a:chExt cx="5318710" cy="3713988"/>
          </a:xfrm>
        </p:grpSpPr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EDAE576D-F751-4248-8614-84500C3CE4B9}"/>
                </a:ext>
              </a:extLst>
            </p:cNvPr>
            <p:cNvSpPr txBox="1"/>
            <p:nvPr/>
          </p:nvSpPr>
          <p:spPr>
            <a:xfrm>
              <a:off x="8555803" y="4628246"/>
              <a:ext cx="2614764" cy="496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dirty="0">
                  <a:solidFill>
                    <a:schemeClr val="bg1"/>
                  </a:solidFill>
                </a:rPr>
                <a:t>掃臉入影廳</a:t>
              </a:r>
            </a:p>
          </p:txBody>
        </p:sp>
        <p:pic>
          <p:nvPicPr>
            <p:cNvPr id="48" name="圖片 47" descr="一張含有 文字 的圖片&#10;&#10;自動產生的描述">
              <a:extLst>
                <a:ext uri="{FF2B5EF4-FFF2-40B4-BE49-F238E27FC236}">
                  <a16:creationId xmlns:a16="http://schemas.microsoft.com/office/drawing/2014/main" id="{51A5AF18-9A4E-4084-8F21-44AE94A6F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" t="16551" r="1573" b="12990"/>
            <a:stretch/>
          </p:blipFill>
          <p:spPr>
            <a:xfrm>
              <a:off x="6332977" y="2529597"/>
              <a:ext cx="5318710" cy="3713988"/>
            </a:xfrm>
            <a:prstGeom prst="rect">
              <a:avLst/>
            </a:prstGeom>
          </p:spPr>
        </p:pic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202D98E4-E91B-4CB3-A3B8-27DA4F18E87F}"/>
                </a:ext>
              </a:extLst>
            </p:cNvPr>
            <p:cNvSpPr/>
            <p:nvPr/>
          </p:nvSpPr>
          <p:spPr>
            <a:xfrm>
              <a:off x="9810648" y="4707533"/>
              <a:ext cx="1389316" cy="586888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7A21170D-BA3B-4B73-A60C-3E2DA85C6F62}"/>
                </a:ext>
              </a:extLst>
            </p:cNvPr>
            <p:cNvSpPr/>
            <p:nvPr/>
          </p:nvSpPr>
          <p:spPr>
            <a:xfrm>
              <a:off x="6451767" y="4832002"/>
              <a:ext cx="1030584" cy="541913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8A5EBD18-9630-4A45-B5D7-38A0609F648F}"/>
                </a:ext>
              </a:extLst>
            </p:cNvPr>
            <p:cNvSpPr/>
            <p:nvPr/>
          </p:nvSpPr>
          <p:spPr>
            <a:xfrm>
              <a:off x="6710499" y="5292713"/>
              <a:ext cx="872344" cy="42919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8F2D3996-4D1B-406C-8FBC-6E0F94708FDF}"/>
                </a:ext>
              </a:extLst>
            </p:cNvPr>
            <p:cNvSpPr/>
            <p:nvPr/>
          </p:nvSpPr>
          <p:spPr>
            <a:xfrm>
              <a:off x="7550700" y="4668772"/>
              <a:ext cx="2174617" cy="99329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7A0D3001-B3DE-4477-9E26-B7819A98DCE6}"/>
                </a:ext>
              </a:extLst>
            </p:cNvPr>
            <p:cNvSpPr/>
            <p:nvPr/>
          </p:nvSpPr>
          <p:spPr>
            <a:xfrm>
              <a:off x="7336370" y="5721907"/>
              <a:ext cx="585550" cy="31647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矩形: 圓角 54">
              <a:extLst>
                <a:ext uri="{FF2B5EF4-FFF2-40B4-BE49-F238E27FC236}">
                  <a16:creationId xmlns:a16="http://schemas.microsoft.com/office/drawing/2014/main" id="{7881A93A-216D-4BF6-891F-C7A5302BD1B0}"/>
                </a:ext>
              </a:extLst>
            </p:cNvPr>
            <p:cNvSpPr/>
            <p:nvPr/>
          </p:nvSpPr>
          <p:spPr>
            <a:xfrm>
              <a:off x="8942113" y="5698049"/>
              <a:ext cx="722552" cy="31647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DE97C0FC-9072-4764-BDCF-EEE0AA4AE50C}"/>
                </a:ext>
              </a:extLst>
            </p:cNvPr>
            <p:cNvSpPr/>
            <p:nvPr/>
          </p:nvSpPr>
          <p:spPr>
            <a:xfrm rot="5400000">
              <a:off x="11167632" y="4734416"/>
              <a:ext cx="519762" cy="284433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F3AE5DDB-F6B7-40BE-B25E-DE15E82E19D6}"/>
                </a:ext>
              </a:extLst>
            </p:cNvPr>
            <p:cNvSpPr/>
            <p:nvPr/>
          </p:nvSpPr>
          <p:spPr>
            <a:xfrm>
              <a:off x="10755300" y="4272126"/>
              <a:ext cx="735724" cy="356120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8FCCE734-3D74-4A6D-A83D-DF168F0A31E4}"/>
                </a:ext>
              </a:extLst>
            </p:cNvPr>
            <p:cNvSpPr/>
            <p:nvPr/>
          </p:nvSpPr>
          <p:spPr>
            <a:xfrm>
              <a:off x="9700868" y="5249220"/>
              <a:ext cx="1193794" cy="586888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DF0C0DA9-CB1A-4DF0-92CD-BA2BCA8D85A2}"/>
                </a:ext>
              </a:extLst>
            </p:cNvPr>
            <p:cNvSpPr/>
            <p:nvPr/>
          </p:nvSpPr>
          <p:spPr>
            <a:xfrm rot="10800000">
              <a:off x="10855785" y="5205541"/>
              <a:ext cx="534754" cy="306002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35980130-AA20-44E9-BB4F-FA014EB0A299}"/>
                </a:ext>
              </a:extLst>
            </p:cNvPr>
            <p:cNvSpPr/>
            <p:nvPr/>
          </p:nvSpPr>
          <p:spPr>
            <a:xfrm>
              <a:off x="6710499" y="4516703"/>
              <a:ext cx="635415" cy="356120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60775DF3-BE55-4165-B41F-71DBF62C649D}"/>
                </a:ext>
              </a:extLst>
            </p:cNvPr>
            <p:cNvSpPr/>
            <p:nvPr/>
          </p:nvSpPr>
          <p:spPr>
            <a:xfrm>
              <a:off x="6828963" y="4195945"/>
              <a:ext cx="635415" cy="356120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75C2EE0F-705F-4B90-A252-443F53CCC7A5}"/>
                </a:ext>
              </a:extLst>
            </p:cNvPr>
            <p:cNvSpPr/>
            <p:nvPr/>
          </p:nvSpPr>
          <p:spPr>
            <a:xfrm>
              <a:off x="10420912" y="3805100"/>
              <a:ext cx="779052" cy="397517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C7F53A89-B5E3-479A-A7D6-9B5047418F4C}"/>
                </a:ext>
              </a:extLst>
            </p:cNvPr>
            <p:cNvSpPr/>
            <p:nvPr/>
          </p:nvSpPr>
          <p:spPr>
            <a:xfrm>
              <a:off x="9756123" y="3279913"/>
              <a:ext cx="410026" cy="49677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4" name="矩形: 圓角 63">
              <a:extLst>
                <a:ext uri="{FF2B5EF4-FFF2-40B4-BE49-F238E27FC236}">
                  <a16:creationId xmlns:a16="http://schemas.microsoft.com/office/drawing/2014/main" id="{786E3732-65E3-48A9-9801-4976EBD4ECE4}"/>
                </a:ext>
              </a:extLst>
            </p:cNvPr>
            <p:cNvSpPr/>
            <p:nvPr/>
          </p:nvSpPr>
          <p:spPr>
            <a:xfrm>
              <a:off x="7234654" y="3808865"/>
              <a:ext cx="316045" cy="399196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5" name="矩形: 圓角 64">
              <a:extLst>
                <a:ext uri="{FF2B5EF4-FFF2-40B4-BE49-F238E27FC236}">
                  <a16:creationId xmlns:a16="http://schemas.microsoft.com/office/drawing/2014/main" id="{AC035A8F-C41A-4435-B2E6-5B2D1A967874}"/>
                </a:ext>
              </a:extLst>
            </p:cNvPr>
            <p:cNvSpPr/>
            <p:nvPr/>
          </p:nvSpPr>
          <p:spPr>
            <a:xfrm>
              <a:off x="9872447" y="4419515"/>
              <a:ext cx="548465" cy="259611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626074A2-5618-4CAF-B6AE-B4F6F7E3F108}"/>
                </a:ext>
              </a:extLst>
            </p:cNvPr>
            <p:cNvSpPr/>
            <p:nvPr/>
          </p:nvSpPr>
          <p:spPr>
            <a:xfrm>
              <a:off x="9577839" y="3797971"/>
              <a:ext cx="316045" cy="552603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圓角 66">
              <a:extLst>
                <a:ext uri="{FF2B5EF4-FFF2-40B4-BE49-F238E27FC236}">
                  <a16:creationId xmlns:a16="http://schemas.microsoft.com/office/drawing/2014/main" id="{7E470D13-C83D-45A2-9027-D3C4371E79F0}"/>
                </a:ext>
              </a:extLst>
            </p:cNvPr>
            <p:cNvSpPr/>
            <p:nvPr/>
          </p:nvSpPr>
          <p:spPr>
            <a:xfrm>
              <a:off x="10247127" y="3564288"/>
              <a:ext cx="508173" cy="3007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A0CBDF4F-D6EE-43EA-9373-B77F6F5733F6}"/>
                </a:ext>
              </a:extLst>
            </p:cNvPr>
            <p:cNvSpPr/>
            <p:nvPr/>
          </p:nvSpPr>
          <p:spPr>
            <a:xfrm>
              <a:off x="8382261" y="2612605"/>
              <a:ext cx="791556" cy="24986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4" name="圖片 23" descr="一張含有 文字 的圖片&#10;&#10;自動產生的描述">
            <a:extLst>
              <a:ext uri="{FF2B5EF4-FFF2-40B4-BE49-F238E27FC236}">
                <a16:creationId xmlns:a16="http://schemas.microsoft.com/office/drawing/2014/main" id="{B770008D-BFCC-4080-AD6A-A5FF2EE60D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8" t="13225" r="1792" b="14833"/>
          <a:stretch/>
        </p:blipFill>
        <p:spPr>
          <a:xfrm>
            <a:off x="6586357" y="2522437"/>
            <a:ext cx="4501414" cy="325097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002668" y="579726"/>
            <a:ext cx="6558644" cy="646331"/>
            <a:chOff x="840135" y="452921"/>
            <a:chExt cx="6558644" cy="646331"/>
          </a:xfrm>
        </p:grpSpPr>
        <p:sp>
          <p:nvSpPr>
            <p:cNvPr id="14" name="文本框 13"/>
            <p:cNvSpPr txBox="1"/>
            <p:nvPr/>
          </p:nvSpPr>
          <p:spPr>
            <a:xfrm>
              <a:off x="840135" y="452921"/>
              <a:ext cx="28198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 err="1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Jieba</a:t>
              </a:r>
              <a:r>
                <a:rPr lang="en-US" altLang="zh-CN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CN" altLang="en-US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文字雲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40135" y="775551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D7224B2-E606-40BD-85B1-3D51B1263049}"/>
              </a:ext>
            </a:extLst>
          </p:cNvPr>
          <p:cNvGrpSpPr/>
          <p:nvPr/>
        </p:nvGrpSpPr>
        <p:grpSpPr>
          <a:xfrm>
            <a:off x="-50573" y="1927333"/>
            <a:ext cx="3240383" cy="4118025"/>
            <a:chOff x="-441035" y="2545296"/>
            <a:chExt cx="3167267" cy="4077812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36377077-F039-4E20-AB9F-CAE2617EE5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2710" b="1416"/>
            <a:stretch/>
          </p:blipFill>
          <p:spPr>
            <a:xfrm>
              <a:off x="1257407" y="3250103"/>
              <a:ext cx="1111520" cy="3373005"/>
            </a:xfrm>
            <a:prstGeom prst="rect">
              <a:avLst/>
            </a:prstGeom>
            <a:ln w="28575">
              <a:noFill/>
            </a:ln>
          </p:spPr>
        </p:pic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C457E7C4-C6C4-486B-A090-92988EA06C8D}"/>
                </a:ext>
              </a:extLst>
            </p:cNvPr>
            <p:cNvGrpSpPr/>
            <p:nvPr/>
          </p:nvGrpSpPr>
          <p:grpSpPr>
            <a:xfrm>
              <a:off x="-441035" y="2545296"/>
              <a:ext cx="3167267" cy="667328"/>
              <a:chOff x="-275399" y="5901656"/>
              <a:chExt cx="3167267" cy="667328"/>
            </a:xfrm>
          </p:grpSpPr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03BFCD73-6758-4054-9767-7C0E078AF28B}"/>
                  </a:ext>
                </a:extLst>
              </p:cNvPr>
              <p:cNvSpPr/>
              <p:nvPr/>
            </p:nvSpPr>
            <p:spPr>
              <a:xfrm>
                <a:off x="286818" y="5901656"/>
                <a:ext cx="2042836" cy="667328"/>
              </a:xfrm>
              <a:prstGeom prst="roundRect">
                <a:avLst/>
              </a:prstGeom>
              <a:solidFill>
                <a:srgbClr val="BAC0C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3C82B378-5B5D-4936-8A38-E988B5AA0311}"/>
                  </a:ext>
                </a:extLst>
              </p:cNvPr>
              <p:cNvSpPr txBox="1"/>
              <p:nvPr/>
            </p:nvSpPr>
            <p:spPr>
              <a:xfrm>
                <a:off x="-275399" y="6015044"/>
                <a:ext cx="3167267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停用詞</a:t>
                </a:r>
                <a:r>
                  <a:rPr lang="zh-TW" altLang="en-US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字典</a:t>
                </a:r>
              </a:p>
            </p:txBody>
          </p:sp>
        </p:grp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F22192A7-B2FA-47FA-BB45-DED721A7290D}"/>
              </a:ext>
            </a:extLst>
          </p:cNvPr>
          <p:cNvGrpSpPr/>
          <p:nvPr/>
        </p:nvGrpSpPr>
        <p:grpSpPr>
          <a:xfrm>
            <a:off x="2483174" y="1925455"/>
            <a:ext cx="3789908" cy="4119903"/>
            <a:chOff x="2037562" y="2503205"/>
            <a:chExt cx="3789908" cy="4119903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4144BB61-694E-4264-B274-53373C019533}"/>
                </a:ext>
              </a:extLst>
            </p:cNvPr>
            <p:cNvGrpSpPr/>
            <p:nvPr/>
          </p:nvGrpSpPr>
          <p:grpSpPr>
            <a:xfrm>
              <a:off x="2639806" y="3206745"/>
              <a:ext cx="3187664" cy="3416363"/>
              <a:chOff x="2736132" y="3069670"/>
              <a:chExt cx="3388015" cy="352572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31D04D08-048D-4A0F-A5A9-C9F343DDC9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36132" y="3069670"/>
                <a:ext cx="1608925" cy="3525727"/>
              </a:xfrm>
              <a:prstGeom prst="rect">
                <a:avLst/>
              </a:prstGeom>
              <a:ln w="28575">
                <a:noFill/>
              </a:ln>
            </p:spPr>
          </p:pic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69508087-478C-4C1C-8642-CBC3E0C721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2775" b="2142"/>
              <a:stretch/>
            </p:blipFill>
            <p:spPr>
              <a:xfrm>
                <a:off x="4377623" y="3069670"/>
                <a:ext cx="1746524" cy="3521351"/>
              </a:xfrm>
              <a:prstGeom prst="rect">
                <a:avLst/>
              </a:prstGeom>
              <a:ln w="28575">
                <a:noFill/>
              </a:ln>
            </p:spPr>
          </p:pic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75A4DCE1-2732-4A67-97B1-B6E4AD57422C}"/>
                </a:ext>
              </a:extLst>
            </p:cNvPr>
            <p:cNvGrpSpPr/>
            <p:nvPr/>
          </p:nvGrpSpPr>
          <p:grpSpPr>
            <a:xfrm>
              <a:off x="2037562" y="2503205"/>
              <a:ext cx="3124871" cy="667328"/>
              <a:chOff x="-212306" y="5794396"/>
              <a:chExt cx="3124871" cy="667328"/>
            </a:xfrm>
          </p:grpSpPr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BDB268C8-8273-4926-AE1D-BA89DA8C1DE7}"/>
                  </a:ext>
                </a:extLst>
              </p:cNvPr>
              <p:cNvSpPr/>
              <p:nvPr/>
            </p:nvSpPr>
            <p:spPr>
              <a:xfrm>
                <a:off x="275007" y="5794396"/>
                <a:ext cx="2150247" cy="667328"/>
              </a:xfrm>
              <a:prstGeom prst="roundRect">
                <a:avLst/>
              </a:prstGeom>
              <a:solidFill>
                <a:srgbClr val="BAC0C8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5ABB9C59-7093-4A8A-AD3A-D57D1C73530B}"/>
                  </a:ext>
                </a:extLst>
              </p:cNvPr>
              <p:cNvSpPr txBox="1"/>
              <p:nvPr/>
            </p:nvSpPr>
            <p:spPr>
              <a:xfrm>
                <a:off x="-212306" y="5897227"/>
                <a:ext cx="3124871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電影名稱字典</a:t>
                </a:r>
              </a:p>
            </p:txBody>
          </p:sp>
        </p:grpSp>
      </p:grpSp>
      <p:graphicFrame>
        <p:nvGraphicFramePr>
          <p:cNvPr id="37" name="資料庫圖表 36">
            <a:extLst>
              <a:ext uri="{FF2B5EF4-FFF2-40B4-BE49-F238E27FC236}">
                <a16:creationId xmlns:a16="http://schemas.microsoft.com/office/drawing/2014/main" id="{5B6690C3-8A09-4FBF-B955-EE6AB560341A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1" name="矩形 40">
            <a:extLst>
              <a:ext uri="{FF2B5EF4-FFF2-40B4-BE49-F238E27FC236}">
                <a16:creationId xmlns:a16="http://schemas.microsoft.com/office/drawing/2014/main" id="{416C7DAC-9722-42E9-BAE0-70CD05DC11B8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3DA0417B-B7DC-41F3-BDCE-27FCE4AD7312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林育成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3B9C61C-1720-4849-8F35-665C42B46A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874" y="2715748"/>
            <a:ext cx="970292" cy="332537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F69A79F9-E500-4DC9-8000-6375773A96CD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99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36265" y="534804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UX</a:t>
            </a:r>
            <a:r>
              <a:rPr lang="zh-CN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6F86654-4AE1-42D1-A895-B9DAF9A3C844}"/>
              </a:ext>
            </a:extLst>
          </p:cNvPr>
          <p:cNvSpPr txBox="1"/>
          <p:nvPr/>
        </p:nvSpPr>
        <p:spPr>
          <a:xfrm>
            <a:off x="936264" y="1089935"/>
            <a:ext cx="5862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如何同時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多筆使用者資料？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6" name="資料庫圖表 25">
            <a:extLst>
              <a:ext uri="{FF2B5EF4-FFF2-40B4-BE49-F238E27FC236}">
                <a16:creationId xmlns:a16="http://schemas.microsoft.com/office/drawing/2014/main" id="{9F5C1525-87DF-4FE2-B86C-E1BC13363508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文本框 9">
            <a:extLst>
              <a:ext uri="{FF2B5EF4-FFF2-40B4-BE49-F238E27FC236}">
                <a16:creationId xmlns:a16="http://schemas.microsoft.com/office/drawing/2014/main" id="{82DB1AA0-3340-4ED4-B1BE-8C3D3291CE73}"/>
              </a:ext>
            </a:extLst>
          </p:cNvPr>
          <p:cNvSpPr txBox="1"/>
          <p:nvPr/>
        </p:nvSpPr>
        <p:spPr>
          <a:xfrm>
            <a:off x="472556" y="1991593"/>
            <a:ext cx="301995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方法一：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Template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本框 9">
            <a:extLst>
              <a:ext uri="{FF2B5EF4-FFF2-40B4-BE49-F238E27FC236}">
                <a16:creationId xmlns:a16="http://schemas.microsoft.com/office/drawing/2014/main" id="{B576F11F-E44D-42BC-9201-95AAA020E726}"/>
              </a:ext>
            </a:extLst>
          </p:cNvPr>
          <p:cNvSpPr txBox="1"/>
          <p:nvPr/>
        </p:nvSpPr>
        <p:spPr>
          <a:xfrm>
            <a:off x="2644826" y="3862272"/>
            <a:ext cx="3949129" cy="19545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按鈕可用數量有限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無法多選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佔據版面</a:t>
            </a:r>
            <a:endParaRPr lang="en-US" altLang="zh-CN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31D99A6-279F-4A09-BE0E-FD96AD89BCC8}"/>
              </a:ext>
            </a:extLst>
          </p:cNvPr>
          <p:cNvGrpSpPr/>
          <p:nvPr/>
        </p:nvGrpSpPr>
        <p:grpSpPr>
          <a:xfrm>
            <a:off x="5735135" y="2554212"/>
            <a:ext cx="4321728" cy="3567431"/>
            <a:chOff x="5437623" y="2507954"/>
            <a:chExt cx="4124255" cy="349764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2AB22A1-B708-44FF-95AF-ECE06A72E89B}"/>
                </a:ext>
              </a:extLst>
            </p:cNvPr>
            <p:cNvSpPr/>
            <p:nvPr/>
          </p:nvSpPr>
          <p:spPr>
            <a:xfrm>
              <a:off x="5437623" y="4069503"/>
              <a:ext cx="4124255" cy="193609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5" name="文本框 9">
              <a:extLst>
                <a:ext uri="{FF2B5EF4-FFF2-40B4-BE49-F238E27FC236}">
                  <a16:creationId xmlns:a16="http://schemas.microsoft.com/office/drawing/2014/main" id="{20CC8E5B-67F3-4151-B4EF-4655DA6B5CDA}"/>
                </a:ext>
              </a:extLst>
            </p:cNvPr>
            <p:cNvSpPr txBox="1"/>
            <p:nvPr/>
          </p:nvSpPr>
          <p:spPr>
            <a:xfrm>
              <a:off x="5458109" y="4193149"/>
              <a:ext cx="4083178" cy="16444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畫面顯示按鈕有限</a:t>
              </a:r>
              <a:endPara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</a:t>
              </a:r>
              <a:r>
                <a:rPr lang="zh-TW" altLang="en-US" sz="1800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需左滑才能看到所有電影類型</a:t>
              </a:r>
              <a:endParaRPr lang="en-US" altLang="zh-TW" sz="1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800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操作不便利</a:t>
              </a:r>
              <a:endParaRPr lang="en-US" altLang="zh-TW" sz="1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無法多選</a:t>
              </a:r>
              <a:endPara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5290F729-03CE-4B36-8E3B-AAF1815EF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813" t="2383" r="17358" b="1060"/>
            <a:stretch/>
          </p:blipFill>
          <p:spPr>
            <a:xfrm>
              <a:off x="5458109" y="2507954"/>
              <a:ext cx="4083178" cy="1561549"/>
            </a:xfrm>
            <a:prstGeom prst="rect">
              <a:avLst/>
            </a:prstGeom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03E636A0-3FBA-4A0E-8419-1E1495702364}"/>
              </a:ext>
            </a:extLst>
          </p:cNvPr>
          <p:cNvGrpSpPr/>
          <p:nvPr/>
        </p:nvGrpSpPr>
        <p:grpSpPr>
          <a:xfrm>
            <a:off x="1120437" y="2554212"/>
            <a:ext cx="4175582" cy="3567432"/>
            <a:chOff x="703009" y="2507955"/>
            <a:chExt cx="4126984" cy="3497644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553506C-F336-4813-87AD-5EC33E3ED212}"/>
                </a:ext>
              </a:extLst>
            </p:cNvPr>
            <p:cNvSpPr/>
            <p:nvPr/>
          </p:nvSpPr>
          <p:spPr>
            <a:xfrm>
              <a:off x="703009" y="4069505"/>
              <a:ext cx="4106395" cy="193609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5" name="文本框 9">
              <a:extLst>
                <a:ext uri="{FF2B5EF4-FFF2-40B4-BE49-F238E27FC236}">
                  <a16:creationId xmlns:a16="http://schemas.microsoft.com/office/drawing/2014/main" id="{E6453F93-B0C1-4E19-AF66-85B5BD65D44D}"/>
                </a:ext>
              </a:extLst>
            </p:cNvPr>
            <p:cNvSpPr txBox="1"/>
            <p:nvPr/>
          </p:nvSpPr>
          <p:spPr>
            <a:xfrm>
              <a:off x="723598" y="4193150"/>
              <a:ext cx="4106395" cy="164442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佔據版面大</a:t>
              </a:r>
              <a:endPara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</a:t>
              </a:r>
              <a:r>
                <a:rPr lang="zh-TW" altLang="en-US" sz="1800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按鈕無法並排</a:t>
              </a:r>
              <a:endParaRPr lang="en-US" altLang="zh-TW" sz="1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800" dirty="0">
                  <a:solidFill>
                    <a:schemeClr val="bg2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點擊後訊息不會消失</a:t>
              </a:r>
              <a:endParaRPr lang="en-US" altLang="zh-TW" sz="18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TW" altLang="en-US" sz="28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無法多選</a:t>
              </a:r>
              <a:endParaRPr lang="en-US" altLang="zh-TW" sz="28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2C241F6-5F0C-4601-980E-80645B6187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" r="-65" b="6213"/>
            <a:stretch/>
          </p:blipFill>
          <p:spPr>
            <a:xfrm>
              <a:off x="703009" y="2507955"/>
              <a:ext cx="4106395" cy="156155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</p:pic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3B0161C-E9BB-42EF-B628-AF6CA3D0B6C1}"/>
              </a:ext>
            </a:extLst>
          </p:cNvPr>
          <p:cNvSpPr txBox="1"/>
          <p:nvPr/>
        </p:nvSpPr>
        <p:spPr>
          <a:xfrm>
            <a:off x="1120437" y="2106069"/>
            <a:ext cx="4036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1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F Pro Text"/>
              </a:defRPr>
            </a:lvl1pPr>
          </a:lstStyle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Buttons Template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607BB76-1435-459F-B3A2-F3F5B89EA6EA}"/>
              </a:ext>
            </a:extLst>
          </p:cNvPr>
          <p:cNvSpPr txBox="1"/>
          <p:nvPr/>
        </p:nvSpPr>
        <p:spPr>
          <a:xfrm>
            <a:off x="5735135" y="2092547"/>
            <a:ext cx="41448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Quick Reply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7ABBFB-53F0-4985-9355-96EE34E7E519}"/>
              </a:ext>
            </a:extLst>
          </p:cNvPr>
          <p:cNvSpPr/>
          <p:nvPr/>
        </p:nvSpPr>
        <p:spPr>
          <a:xfrm>
            <a:off x="9610531" y="1698171"/>
            <a:ext cx="1846046" cy="441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BA50D43-00AB-49CC-9B06-3F4505B19681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林育成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346B1D-CDF2-4B65-A9A7-975791A12A36}"/>
              </a:ext>
            </a:extLst>
          </p:cNvPr>
          <p:cNvSpPr/>
          <p:nvPr/>
        </p:nvSpPr>
        <p:spPr>
          <a:xfrm>
            <a:off x="936264" y="1598002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嘗試方法</a:t>
            </a:r>
            <a:r>
              <a:rPr lang="zh-TW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6A40CD6-C535-4E09-BBA3-F9DB8051B43D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42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936265" y="534804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UX</a:t>
            </a:r>
            <a:r>
              <a:rPr lang="zh-CN" altLang="en-US" sz="32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6F86654-4AE1-42D1-A895-B9DAF9A3C844}"/>
              </a:ext>
            </a:extLst>
          </p:cNvPr>
          <p:cNvSpPr txBox="1"/>
          <p:nvPr/>
        </p:nvSpPr>
        <p:spPr>
          <a:xfrm>
            <a:off x="936264" y="1089935"/>
            <a:ext cx="58621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如何同時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蒐集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多筆使用者資料？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6" name="資料庫圖表 25">
            <a:extLst>
              <a:ext uri="{FF2B5EF4-FFF2-40B4-BE49-F238E27FC236}">
                <a16:creationId xmlns:a16="http://schemas.microsoft.com/office/drawing/2014/main" id="{9F5C1525-87DF-4FE2-B86C-E1BC13363508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文本框 9">
            <a:extLst>
              <a:ext uri="{FF2B5EF4-FFF2-40B4-BE49-F238E27FC236}">
                <a16:creationId xmlns:a16="http://schemas.microsoft.com/office/drawing/2014/main" id="{82DB1AA0-3340-4ED4-B1BE-8C3D3291CE73}"/>
              </a:ext>
            </a:extLst>
          </p:cNvPr>
          <p:cNvSpPr txBox="1"/>
          <p:nvPr/>
        </p:nvSpPr>
        <p:spPr>
          <a:xfrm>
            <a:off x="339501" y="1833293"/>
            <a:ext cx="301995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方法一：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Template</a:t>
            </a:r>
            <a:endParaRPr lang="en-US" altLang="zh-CN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本框 9">
            <a:extLst>
              <a:ext uri="{FF2B5EF4-FFF2-40B4-BE49-F238E27FC236}">
                <a16:creationId xmlns:a16="http://schemas.microsoft.com/office/drawing/2014/main" id="{B576F11F-E44D-42BC-9201-95AAA020E726}"/>
              </a:ext>
            </a:extLst>
          </p:cNvPr>
          <p:cNvSpPr txBox="1"/>
          <p:nvPr/>
        </p:nvSpPr>
        <p:spPr>
          <a:xfrm>
            <a:off x="2511771" y="3703972"/>
            <a:ext cx="3949129" cy="19545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按鈕可用數量有限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無法多選</a:t>
            </a:r>
            <a:endParaRPr lang="en-US" altLang="zh-TW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佔據版面</a:t>
            </a:r>
            <a:endParaRPr lang="en-US" altLang="zh-CN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本框 13">
            <a:extLst>
              <a:ext uri="{FF2B5EF4-FFF2-40B4-BE49-F238E27FC236}">
                <a16:creationId xmlns:a16="http://schemas.microsoft.com/office/drawing/2014/main" id="{E4704772-E929-489D-966E-9EACC85B13D7}"/>
              </a:ext>
            </a:extLst>
          </p:cNvPr>
          <p:cNvSpPr txBox="1"/>
          <p:nvPr/>
        </p:nvSpPr>
        <p:spPr>
          <a:xfrm>
            <a:off x="1914662" y="1833433"/>
            <a:ext cx="255871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LIFF</a:t>
            </a:r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Web App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8B90BFEF-4103-4482-98F7-43EBC485F3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34"/>
          <a:stretch/>
        </p:blipFill>
        <p:spPr>
          <a:xfrm>
            <a:off x="5310203" y="529547"/>
            <a:ext cx="3415219" cy="5887112"/>
          </a:xfrm>
          <a:prstGeom prst="rect">
            <a:avLst/>
          </a:prstGeom>
        </p:spPr>
      </p:pic>
      <p:grpSp>
        <p:nvGrpSpPr>
          <p:cNvPr id="60" name="群組 59">
            <a:extLst>
              <a:ext uri="{FF2B5EF4-FFF2-40B4-BE49-F238E27FC236}">
                <a16:creationId xmlns:a16="http://schemas.microsoft.com/office/drawing/2014/main" id="{92833D2C-376D-4E6D-9F5A-B8A21519F4C6}"/>
              </a:ext>
            </a:extLst>
          </p:cNvPr>
          <p:cNvGrpSpPr/>
          <p:nvPr/>
        </p:nvGrpSpPr>
        <p:grpSpPr>
          <a:xfrm>
            <a:off x="9323737" y="5091065"/>
            <a:ext cx="2223032" cy="637693"/>
            <a:chOff x="2015690" y="5785462"/>
            <a:chExt cx="3062201" cy="640622"/>
          </a:xfrm>
          <a:solidFill>
            <a:srgbClr val="BFBFBF"/>
          </a:solidFill>
        </p:grpSpPr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E6C0E848-AC1B-4C86-BACB-A03F62A0FD7B}"/>
                </a:ext>
              </a:extLst>
            </p:cNvPr>
            <p:cNvSpPr/>
            <p:nvPr/>
          </p:nvSpPr>
          <p:spPr>
            <a:xfrm>
              <a:off x="2015690" y="5785462"/>
              <a:ext cx="3062201" cy="640622"/>
            </a:xfrm>
            <a:prstGeom prst="roundRect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C81C6806-0056-4E53-B338-7DD1DE991EDA}"/>
                </a:ext>
              </a:extLst>
            </p:cNvPr>
            <p:cNvSpPr txBox="1"/>
            <p:nvPr/>
          </p:nvSpPr>
          <p:spPr>
            <a:xfrm>
              <a:off x="2178192" y="5923708"/>
              <a:ext cx="2775461" cy="369332"/>
            </a:xfrm>
            <a:prstGeom prst="rect">
              <a:avLst/>
            </a:prstGeom>
            <a:grp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zh-TW" altLang="en-US" sz="1800" b="1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一次送出</a:t>
              </a:r>
              <a:r>
                <a:rPr lang="zh-TW" altLang="en-US" sz="1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多筆</a:t>
              </a:r>
              <a:r>
                <a:rPr lang="zh-TW" altLang="en-US" sz="1800" b="1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</a:t>
              </a:r>
              <a:endParaRPr lang="en-US" altLang="zh-TW" sz="1800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63" name="圖片 62" descr="一張含有 文字, 急救箱, 美工圖案, 繪製 的圖片&#10;&#10;自動產生的描述">
            <a:extLst>
              <a:ext uri="{FF2B5EF4-FFF2-40B4-BE49-F238E27FC236}">
                <a16:creationId xmlns:a16="http://schemas.microsoft.com/office/drawing/2014/main" id="{C53B91A4-5D5B-408D-8563-62D5F6A3E75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92"/>
          <a:stretch/>
        </p:blipFill>
        <p:spPr>
          <a:xfrm>
            <a:off x="2110206" y="2956492"/>
            <a:ext cx="666148" cy="1120212"/>
          </a:xfrm>
          <a:prstGeom prst="rect">
            <a:avLst/>
          </a:prstGeom>
        </p:spPr>
      </p:pic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F6603CF1-AE66-4189-A48A-8215F571777D}"/>
              </a:ext>
            </a:extLst>
          </p:cNvPr>
          <p:cNvCxnSpPr>
            <a:cxnSpLocks/>
            <a:stCxn id="61" idx="1"/>
          </p:cNvCxnSpPr>
          <p:nvPr/>
        </p:nvCxnSpPr>
        <p:spPr>
          <a:xfrm flipH="1">
            <a:off x="7677219" y="5409912"/>
            <a:ext cx="1646518" cy="348098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AEAA8706-1F58-4918-939E-4E4AED72C3B7}"/>
              </a:ext>
            </a:extLst>
          </p:cNvPr>
          <p:cNvGrpSpPr/>
          <p:nvPr/>
        </p:nvGrpSpPr>
        <p:grpSpPr>
          <a:xfrm>
            <a:off x="8718711" y="3031331"/>
            <a:ext cx="3142888" cy="1429007"/>
            <a:chOff x="9195002" y="1402163"/>
            <a:chExt cx="3142888" cy="1429007"/>
          </a:xfrm>
        </p:grpSpPr>
        <p:sp>
          <p:nvSpPr>
            <p:cNvPr id="66" name="矩形: 圓角 65">
              <a:extLst>
                <a:ext uri="{FF2B5EF4-FFF2-40B4-BE49-F238E27FC236}">
                  <a16:creationId xmlns:a16="http://schemas.microsoft.com/office/drawing/2014/main" id="{CD374FD8-EA62-4894-8027-63CE26DD6247}"/>
                </a:ext>
              </a:extLst>
            </p:cNvPr>
            <p:cNvSpPr/>
            <p:nvPr/>
          </p:nvSpPr>
          <p:spPr>
            <a:xfrm>
              <a:off x="9498128" y="1407397"/>
              <a:ext cx="2826832" cy="673937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CBE32F24-9E9B-4923-ACB4-2BF7C12D9CE6}"/>
                </a:ext>
              </a:extLst>
            </p:cNvPr>
            <p:cNvSpPr txBox="1"/>
            <p:nvPr/>
          </p:nvSpPr>
          <p:spPr>
            <a:xfrm>
              <a:off x="9195002" y="2252807"/>
              <a:ext cx="2737866" cy="5783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501ACDE8-08AF-4ACC-A1A0-6F13D486E531}"/>
                </a:ext>
              </a:extLst>
            </p:cNvPr>
            <p:cNvSpPr txBox="1"/>
            <p:nvPr/>
          </p:nvSpPr>
          <p:spPr>
            <a:xfrm>
              <a:off x="9600024" y="1402163"/>
              <a:ext cx="2737866" cy="5783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Select</a:t>
              </a:r>
              <a:r>
                <a:rPr lang="en-US" altLang="zh-TW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b="1" dirty="0">
                  <a:solidFill>
                    <a:schemeClr val="bg2">
                      <a:lumMod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下拉式選單</a:t>
              </a:r>
              <a:endParaRPr lang="en-US" altLang="zh-TW" b="1" dirty="0">
                <a:solidFill>
                  <a:schemeClr val="bg2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0" name="圖片 69" descr="一張含有 文字, 急救箱, 美工圖案, 繪製 的圖片&#10;&#10;自動產生的描述">
            <a:extLst>
              <a:ext uri="{FF2B5EF4-FFF2-40B4-BE49-F238E27FC236}">
                <a16:creationId xmlns:a16="http://schemas.microsoft.com/office/drawing/2014/main" id="{0CFA9AB3-7CB8-4FAF-B49A-2F073531921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92"/>
          <a:stretch/>
        </p:blipFill>
        <p:spPr>
          <a:xfrm>
            <a:off x="2066561" y="3911612"/>
            <a:ext cx="666150" cy="1120212"/>
          </a:xfrm>
          <a:prstGeom prst="rect">
            <a:avLst/>
          </a:prstGeom>
        </p:spPr>
      </p:pic>
      <p:pic>
        <p:nvPicPr>
          <p:cNvPr id="71" name="圖片 70" descr="一張含有 文字, 急救箱, 美工圖案, 繪製 的圖片&#10;&#10;自動產生的描述">
            <a:extLst>
              <a:ext uri="{FF2B5EF4-FFF2-40B4-BE49-F238E27FC236}">
                <a16:creationId xmlns:a16="http://schemas.microsoft.com/office/drawing/2014/main" id="{ECAB8ED1-3F78-4346-9831-6BD9E4C716B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r="33014"/>
          <a:stretch/>
        </p:blipFill>
        <p:spPr>
          <a:xfrm>
            <a:off x="2091487" y="5093656"/>
            <a:ext cx="666149" cy="1120212"/>
          </a:xfrm>
          <a:prstGeom prst="rect">
            <a:avLst/>
          </a:prstGeom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A8D63463-7427-46A7-A4D0-D9C2CD62C308}"/>
              </a:ext>
            </a:extLst>
          </p:cNvPr>
          <p:cNvSpPr txBox="1"/>
          <p:nvPr/>
        </p:nvSpPr>
        <p:spPr>
          <a:xfrm>
            <a:off x="936265" y="2739708"/>
            <a:ext cx="5380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使用技術：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E8A63FB-0630-4760-A58B-41963B01C4D4}"/>
              </a:ext>
            </a:extLst>
          </p:cNvPr>
          <p:cNvSpPr txBox="1"/>
          <p:nvPr/>
        </p:nvSpPr>
        <p:spPr>
          <a:xfrm>
            <a:off x="2987243" y="3483193"/>
            <a:ext cx="5380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編輯網頁格式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8F42FCDC-FA0A-44E0-8563-F188E75F4FE0}"/>
              </a:ext>
            </a:extLst>
          </p:cNvPr>
          <p:cNvSpPr txBox="1"/>
          <p:nvPr/>
        </p:nvSpPr>
        <p:spPr>
          <a:xfrm>
            <a:off x="2987241" y="4474073"/>
            <a:ext cx="5380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美化網頁界面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540DB09-2B40-45A6-AAE9-8200BA33355E}"/>
              </a:ext>
            </a:extLst>
          </p:cNvPr>
          <p:cNvSpPr txBox="1"/>
          <p:nvPr/>
        </p:nvSpPr>
        <p:spPr>
          <a:xfrm>
            <a:off x="2987240" y="5431569"/>
            <a:ext cx="53801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回傳交互數據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DC869334-4C7A-4518-8F63-25B14A7827F5}"/>
              </a:ext>
            </a:extLst>
          </p:cNvPr>
          <p:cNvCxnSpPr>
            <a:cxnSpLocks/>
          </p:cNvCxnSpPr>
          <p:nvPr/>
        </p:nvCxnSpPr>
        <p:spPr>
          <a:xfrm flipH="1">
            <a:off x="7720623" y="2592074"/>
            <a:ext cx="1305130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65738AD5-97FC-42F1-9CB9-34DC34FC0388}"/>
              </a:ext>
            </a:extLst>
          </p:cNvPr>
          <p:cNvGrpSpPr/>
          <p:nvPr/>
        </p:nvGrpSpPr>
        <p:grpSpPr>
          <a:xfrm>
            <a:off x="9027819" y="2272006"/>
            <a:ext cx="2826832" cy="632870"/>
            <a:chOff x="9106036" y="2245406"/>
            <a:chExt cx="2826832" cy="1230848"/>
          </a:xfrm>
        </p:grpSpPr>
        <p:sp>
          <p:nvSpPr>
            <p:cNvPr id="78" name="矩形: 圓角 77">
              <a:extLst>
                <a:ext uri="{FF2B5EF4-FFF2-40B4-BE49-F238E27FC236}">
                  <a16:creationId xmlns:a16="http://schemas.microsoft.com/office/drawing/2014/main" id="{6CC4A93E-D2F3-44AB-A82E-8F22E2E32710}"/>
                </a:ext>
              </a:extLst>
            </p:cNvPr>
            <p:cNvSpPr/>
            <p:nvPr/>
          </p:nvSpPr>
          <p:spPr>
            <a:xfrm>
              <a:off x="9106036" y="2245406"/>
              <a:ext cx="2826832" cy="1230848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5B4F37F8-6544-4AEF-B481-C390D1120564}"/>
                </a:ext>
              </a:extLst>
            </p:cNvPr>
            <p:cNvSpPr txBox="1"/>
            <p:nvPr/>
          </p:nvSpPr>
          <p:spPr>
            <a:xfrm>
              <a:off x="9195002" y="2252806"/>
              <a:ext cx="2737866" cy="1125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Checkbox</a:t>
              </a:r>
              <a:r>
                <a:rPr lang="en-US" altLang="zh-TW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zh-TW" altLang="en-US" sz="2400" b="1" dirty="0">
                  <a:solidFill>
                    <a:srgbClr val="3C3C3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複選框</a:t>
              </a:r>
              <a:endParaRPr lang="en-US" altLang="zh-TW" sz="2400" b="1" dirty="0">
                <a:solidFill>
                  <a:srgbClr val="3C3C3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5ECBD66-7C11-4208-99A0-50FA40028014}"/>
              </a:ext>
            </a:extLst>
          </p:cNvPr>
          <p:cNvSpPr/>
          <p:nvPr/>
        </p:nvSpPr>
        <p:spPr>
          <a:xfrm>
            <a:off x="9610531" y="1698171"/>
            <a:ext cx="1846046" cy="441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1D446EFD-0033-472E-A6F4-C80E457303D0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林育成</a:t>
            </a: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1FC356A8-E0CE-4FE5-8531-502C441F1BC0}"/>
              </a:ext>
            </a:extLst>
          </p:cNvPr>
          <p:cNvCxnSpPr>
            <a:cxnSpLocks/>
          </p:cNvCxnSpPr>
          <p:nvPr/>
        </p:nvCxnSpPr>
        <p:spPr>
          <a:xfrm flipH="1">
            <a:off x="7439025" y="3429000"/>
            <a:ext cx="1586728" cy="482612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3788D7F-6D8F-49CD-B5EF-987DB9B62170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44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CB44684-DC0F-42D8-A14D-2410E1BC7AB4}"/>
              </a:ext>
            </a:extLst>
          </p:cNvPr>
          <p:cNvGrpSpPr/>
          <p:nvPr/>
        </p:nvGrpSpPr>
        <p:grpSpPr>
          <a:xfrm>
            <a:off x="1517995" y="1226057"/>
            <a:ext cx="6749040" cy="1358965"/>
            <a:chOff x="4189381" y="2002290"/>
            <a:chExt cx="6912803" cy="1316661"/>
          </a:xfrm>
        </p:grpSpPr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39877CC1-3597-46A3-81B4-85B6B3F0F718}"/>
                </a:ext>
              </a:extLst>
            </p:cNvPr>
            <p:cNvSpPr/>
            <p:nvPr/>
          </p:nvSpPr>
          <p:spPr>
            <a:xfrm>
              <a:off x="4189381" y="2002290"/>
              <a:ext cx="2158545" cy="461664"/>
            </a:xfrm>
            <a:prstGeom prst="roundRect">
              <a:avLst/>
            </a:prstGeom>
            <a:solidFill>
              <a:srgbClr val="BA385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文本框 9">
              <a:extLst>
                <a:ext uri="{FF2B5EF4-FFF2-40B4-BE49-F238E27FC236}">
                  <a16:creationId xmlns:a16="http://schemas.microsoft.com/office/drawing/2014/main" id="{41BFB835-466A-4F10-8791-1BD8A7C15CCB}"/>
                </a:ext>
              </a:extLst>
            </p:cNvPr>
            <p:cNvSpPr txBox="1"/>
            <p:nvPr/>
          </p:nvSpPr>
          <p:spPr>
            <a:xfrm>
              <a:off x="4251819" y="2002920"/>
              <a:ext cx="2158545" cy="4472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電影訂票網頁</a:t>
              </a:r>
              <a:endPara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292778E7-AC0C-43E1-9AFB-F7D87ECF9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9381" y="2512622"/>
              <a:ext cx="6912803" cy="806329"/>
            </a:xfrm>
            <a:prstGeom prst="rect">
              <a:avLst/>
            </a:prstGeom>
            <a:ln w="28575">
              <a:noFill/>
            </a:ln>
          </p:spPr>
        </p:pic>
      </p:grp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1A7CAC6-FFDE-4E77-822B-3D3ABC6FB5D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568233" y="4501057"/>
            <a:ext cx="1180793" cy="11823"/>
          </a:xfrm>
          <a:prstGeom prst="straightConnector1">
            <a:avLst/>
          </a:prstGeom>
          <a:ln w="57150">
            <a:solidFill>
              <a:srgbClr val="3C3C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84E55DDC-4047-4DAA-9C13-BA5B3290850E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组合 1">
            <a:extLst>
              <a:ext uri="{FF2B5EF4-FFF2-40B4-BE49-F238E27FC236}">
                <a16:creationId xmlns:a16="http://schemas.microsoft.com/office/drawing/2014/main" id="{360F0E72-3DC1-4B90-82CA-1B0DCA98D4D6}"/>
              </a:ext>
            </a:extLst>
          </p:cNvPr>
          <p:cNvGrpSpPr/>
          <p:nvPr/>
        </p:nvGrpSpPr>
        <p:grpSpPr>
          <a:xfrm>
            <a:off x="1002668" y="579726"/>
            <a:ext cx="6558644" cy="646331"/>
            <a:chOff x="840135" y="452921"/>
            <a:chExt cx="6558644" cy="646331"/>
          </a:xfrm>
        </p:grpSpPr>
        <p:sp>
          <p:nvSpPr>
            <p:cNvPr id="17" name="文本框 13">
              <a:extLst>
                <a:ext uri="{FF2B5EF4-FFF2-40B4-BE49-F238E27FC236}">
                  <a16:creationId xmlns:a16="http://schemas.microsoft.com/office/drawing/2014/main" id="{DB2C0D21-70F6-4B9B-B1A8-00765E1D6C53}"/>
                </a:ext>
              </a:extLst>
            </p:cNvPr>
            <p:cNvSpPr txBox="1"/>
            <p:nvPr/>
          </p:nvSpPr>
          <p:spPr>
            <a:xfrm>
              <a:off x="840135" y="452921"/>
              <a:ext cx="21034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LIFF </a:t>
              </a:r>
              <a:r>
                <a:rPr lang="zh-TW" altLang="en-US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實作</a:t>
              </a:r>
              <a:endPara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本框 14">
              <a:extLst>
                <a:ext uri="{FF2B5EF4-FFF2-40B4-BE49-F238E27FC236}">
                  <a16:creationId xmlns:a16="http://schemas.microsoft.com/office/drawing/2014/main" id="{BF48E513-9C17-4DB4-A72F-DD59E23B32CE}"/>
                </a:ext>
              </a:extLst>
            </p:cNvPr>
            <p:cNvSpPr txBox="1"/>
            <p:nvPr/>
          </p:nvSpPr>
          <p:spPr>
            <a:xfrm>
              <a:off x="840135" y="775551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E68D9FF1-3107-415A-8BD9-E81B18855C34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7B6E695-9701-4349-95DA-BEEC22CA6732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林育成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4BE5BBE-3C30-4DDB-A521-3AA7031AC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9026" y="2635254"/>
            <a:ext cx="3624571" cy="373160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EC6124F-2320-4974-A61F-74BA262B1C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7995" y="3231376"/>
            <a:ext cx="2994920" cy="24614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F46DBAF-C85C-4E4C-887B-8AC4EA244702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30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84E55DDC-4047-4DAA-9C13-BA5B3290850E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组合 1">
            <a:extLst>
              <a:ext uri="{FF2B5EF4-FFF2-40B4-BE49-F238E27FC236}">
                <a16:creationId xmlns:a16="http://schemas.microsoft.com/office/drawing/2014/main" id="{360F0E72-3DC1-4B90-82CA-1B0DCA98D4D6}"/>
              </a:ext>
            </a:extLst>
          </p:cNvPr>
          <p:cNvGrpSpPr/>
          <p:nvPr/>
        </p:nvGrpSpPr>
        <p:grpSpPr>
          <a:xfrm>
            <a:off x="1002668" y="579726"/>
            <a:ext cx="6558644" cy="646331"/>
            <a:chOff x="840135" y="452921"/>
            <a:chExt cx="6558644" cy="646331"/>
          </a:xfrm>
        </p:grpSpPr>
        <p:sp>
          <p:nvSpPr>
            <p:cNvPr id="17" name="文本框 13">
              <a:extLst>
                <a:ext uri="{FF2B5EF4-FFF2-40B4-BE49-F238E27FC236}">
                  <a16:creationId xmlns:a16="http://schemas.microsoft.com/office/drawing/2014/main" id="{DB2C0D21-70F6-4B9B-B1A8-00765E1D6C53}"/>
                </a:ext>
              </a:extLst>
            </p:cNvPr>
            <p:cNvSpPr txBox="1"/>
            <p:nvPr/>
          </p:nvSpPr>
          <p:spPr>
            <a:xfrm>
              <a:off x="840135" y="452921"/>
              <a:ext cx="17636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UX</a:t>
              </a:r>
              <a:r>
                <a:rPr lang="zh-TW" altLang="en-US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endPara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本框 14">
              <a:extLst>
                <a:ext uri="{FF2B5EF4-FFF2-40B4-BE49-F238E27FC236}">
                  <a16:creationId xmlns:a16="http://schemas.microsoft.com/office/drawing/2014/main" id="{BF48E513-9C17-4DB4-A72F-DD59E23B32CE}"/>
                </a:ext>
              </a:extLst>
            </p:cNvPr>
            <p:cNvSpPr txBox="1"/>
            <p:nvPr/>
          </p:nvSpPr>
          <p:spPr>
            <a:xfrm>
              <a:off x="840135" y="775551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E68D9FF1-3107-415A-8BD9-E81B18855C34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7B6E695-9701-4349-95DA-BEEC22CA6732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林育成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53D9403-438B-4150-A215-B59DDC6B2B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54" y="90774"/>
            <a:ext cx="2787946" cy="61875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6355EE3-D210-4315-A473-CCA10876C221}"/>
              </a:ext>
            </a:extLst>
          </p:cNvPr>
          <p:cNvSpPr/>
          <p:nvPr/>
        </p:nvSpPr>
        <p:spPr>
          <a:xfrm>
            <a:off x="3303823" y="90773"/>
            <a:ext cx="2796794" cy="61875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C503173-7206-4D35-8051-B715373739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980" y="90773"/>
            <a:ext cx="2787946" cy="61875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F27591C-508C-4E49-99D7-5F7176B8CF3A}"/>
              </a:ext>
            </a:extLst>
          </p:cNvPr>
          <p:cNvSpPr/>
          <p:nvPr/>
        </p:nvSpPr>
        <p:spPr>
          <a:xfrm>
            <a:off x="3303822" y="90773"/>
            <a:ext cx="2806029" cy="61875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95AB1684-764A-468F-B842-FBBD462F64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1" r="67132" b="19912"/>
          <a:stretch>
            <a:fillRect/>
          </a:stretch>
        </p:blipFill>
        <p:spPr>
          <a:xfrm>
            <a:off x="3308054" y="4141773"/>
            <a:ext cx="916338" cy="904462"/>
          </a:xfrm>
          <a:custGeom>
            <a:avLst/>
            <a:gdLst>
              <a:gd name="connsiteX0" fmla="*/ 458169 w 916338"/>
              <a:gd name="connsiteY0" fmla="*/ 0 h 904462"/>
              <a:gd name="connsiteX1" fmla="*/ 916338 w 916338"/>
              <a:gd name="connsiteY1" fmla="*/ 452231 h 904462"/>
              <a:gd name="connsiteX2" fmla="*/ 458169 w 916338"/>
              <a:gd name="connsiteY2" fmla="*/ 904462 h 904462"/>
              <a:gd name="connsiteX3" fmla="*/ 0 w 916338"/>
              <a:gd name="connsiteY3" fmla="*/ 452231 h 904462"/>
              <a:gd name="connsiteX4" fmla="*/ 458169 w 916338"/>
              <a:gd name="connsiteY4" fmla="*/ 0 h 90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338" h="904462">
                <a:moveTo>
                  <a:pt x="458169" y="0"/>
                </a:moveTo>
                <a:cubicBezTo>
                  <a:pt x="711209" y="0"/>
                  <a:pt x="916338" y="202471"/>
                  <a:pt x="916338" y="452231"/>
                </a:cubicBezTo>
                <a:cubicBezTo>
                  <a:pt x="916338" y="701991"/>
                  <a:pt x="711209" y="904462"/>
                  <a:pt x="458169" y="904462"/>
                </a:cubicBezTo>
                <a:cubicBezTo>
                  <a:pt x="205129" y="904462"/>
                  <a:pt x="0" y="701991"/>
                  <a:pt x="0" y="452231"/>
                </a:cubicBezTo>
                <a:cubicBezTo>
                  <a:pt x="0" y="202471"/>
                  <a:pt x="205129" y="0"/>
                  <a:pt x="458169" y="0"/>
                </a:cubicBezTo>
                <a:close/>
              </a:path>
            </a:pathLst>
          </a:cu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FE4C6126-E216-4AF2-9242-CD0421DB4737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64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28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資料庫圖表 17">
            <a:extLst>
              <a:ext uri="{FF2B5EF4-FFF2-40B4-BE49-F238E27FC236}">
                <a16:creationId xmlns:a16="http://schemas.microsoft.com/office/drawing/2014/main" id="{84E55DDC-4047-4DAA-9C13-BA5B3290850E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组合 1">
            <a:extLst>
              <a:ext uri="{FF2B5EF4-FFF2-40B4-BE49-F238E27FC236}">
                <a16:creationId xmlns:a16="http://schemas.microsoft.com/office/drawing/2014/main" id="{360F0E72-3DC1-4B90-82CA-1B0DCA98D4D6}"/>
              </a:ext>
            </a:extLst>
          </p:cNvPr>
          <p:cNvGrpSpPr/>
          <p:nvPr/>
        </p:nvGrpSpPr>
        <p:grpSpPr>
          <a:xfrm>
            <a:off x="1002668" y="579726"/>
            <a:ext cx="6558644" cy="646331"/>
            <a:chOff x="840135" y="452921"/>
            <a:chExt cx="6558644" cy="646331"/>
          </a:xfrm>
        </p:grpSpPr>
        <p:sp>
          <p:nvSpPr>
            <p:cNvPr id="17" name="文本框 13">
              <a:extLst>
                <a:ext uri="{FF2B5EF4-FFF2-40B4-BE49-F238E27FC236}">
                  <a16:creationId xmlns:a16="http://schemas.microsoft.com/office/drawing/2014/main" id="{DB2C0D21-70F6-4B9B-B1A8-00765E1D6C53}"/>
                </a:ext>
              </a:extLst>
            </p:cNvPr>
            <p:cNvSpPr txBox="1"/>
            <p:nvPr/>
          </p:nvSpPr>
          <p:spPr>
            <a:xfrm>
              <a:off x="840135" y="452921"/>
              <a:ext cx="17636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UX</a:t>
              </a:r>
              <a:r>
                <a:rPr lang="zh-TW" altLang="en-US" sz="36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設計</a:t>
              </a:r>
              <a:endPara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本框 14">
              <a:extLst>
                <a:ext uri="{FF2B5EF4-FFF2-40B4-BE49-F238E27FC236}">
                  <a16:creationId xmlns:a16="http://schemas.microsoft.com/office/drawing/2014/main" id="{BF48E513-9C17-4DB4-A72F-DD59E23B32CE}"/>
                </a:ext>
              </a:extLst>
            </p:cNvPr>
            <p:cNvSpPr txBox="1"/>
            <p:nvPr/>
          </p:nvSpPr>
          <p:spPr>
            <a:xfrm>
              <a:off x="840135" y="775551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E68D9FF1-3107-415A-8BD9-E81B18855C34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7B6E695-9701-4349-95DA-BEEC22CA6732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林育成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53D9403-438B-4150-A215-B59DDC6B2B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054" y="90774"/>
            <a:ext cx="2787946" cy="61875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6355EE3-D210-4315-A473-CCA10876C221}"/>
              </a:ext>
            </a:extLst>
          </p:cNvPr>
          <p:cNvSpPr/>
          <p:nvPr/>
        </p:nvSpPr>
        <p:spPr>
          <a:xfrm>
            <a:off x="3303823" y="90773"/>
            <a:ext cx="2796794" cy="61875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C503173-7206-4D35-8051-B715373739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980" y="90773"/>
            <a:ext cx="2787946" cy="618750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C75D63EB-0DC6-4496-84BE-D49179C2F8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3438" r="1160" b="39973"/>
          <a:stretch/>
        </p:blipFill>
        <p:spPr>
          <a:xfrm>
            <a:off x="6628916" y="2230530"/>
            <a:ext cx="4039859" cy="3488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BCB8B07E-1F2D-4E7F-A359-1C625A00BC4E}"/>
              </a:ext>
            </a:extLst>
          </p:cNvPr>
          <p:cNvGrpSpPr/>
          <p:nvPr/>
        </p:nvGrpSpPr>
        <p:grpSpPr>
          <a:xfrm>
            <a:off x="3316291" y="853326"/>
            <a:ext cx="2753824" cy="2524127"/>
            <a:chOff x="3316291" y="853326"/>
            <a:chExt cx="2753824" cy="2524127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24C6231-A769-48D7-A381-DB47A9344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17" b="49789"/>
            <a:stretch/>
          </p:blipFill>
          <p:spPr>
            <a:xfrm>
              <a:off x="3316291" y="853326"/>
              <a:ext cx="2753824" cy="2524127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8F8CD16-1FB8-453F-86FA-F9B2D9E42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2" t="26805" r="27504" b="66902"/>
            <a:stretch/>
          </p:blipFill>
          <p:spPr>
            <a:xfrm>
              <a:off x="3384170" y="1920692"/>
              <a:ext cx="1933448" cy="389393"/>
            </a:xfrm>
            <a:prstGeom prst="rect">
              <a:avLst/>
            </a:prstGeom>
          </p:spPr>
        </p:pic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82B3C806-8CC5-44F4-A503-EA4F3DB533B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26805" r="27504" b="66902"/>
          <a:stretch/>
        </p:blipFill>
        <p:spPr>
          <a:xfrm>
            <a:off x="3378074" y="1928053"/>
            <a:ext cx="1933448" cy="38939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CB30BF93-DD3C-47F3-B97E-5887D526DFA1}"/>
              </a:ext>
            </a:extLst>
          </p:cNvPr>
          <p:cNvSpPr/>
          <p:nvPr/>
        </p:nvSpPr>
        <p:spPr>
          <a:xfrm>
            <a:off x="3305938" y="90773"/>
            <a:ext cx="2806029" cy="61875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1E2D43-5AC2-47CD-8D98-A3EB2C09737A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65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65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>
            <a:extLst>
              <a:ext uri="{FF2B5EF4-FFF2-40B4-BE49-F238E27FC236}">
                <a16:creationId xmlns:a16="http://schemas.microsoft.com/office/drawing/2014/main" id="{4F19C5EA-C140-49ED-82CF-E8BF06BBEBEC}"/>
              </a:ext>
            </a:extLst>
          </p:cNvPr>
          <p:cNvGrpSpPr/>
          <p:nvPr/>
        </p:nvGrpSpPr>
        <p:grpSpPr>
          <a:xfrm>
            <a:off x="2016863" y="2342249"/>
            <a:ext cx="2797613" cy="4125718"/>
            <a:chOff x="2233598" y="2076078"/>
            <a:chExt cx="2797613" cy="4125718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E552B67-2B8C-4AA1-BC78-4C9B26B77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4085" y="2259846"/>
              <a:ext cx="2787126" cy="3941950"/>
            </a:xfrm>
            <a:prstGeom prst="rect">
              <a:avLst/>
            </a:prstGeom>
            <a:ln w="28575">
              <a:noFill/>
            </a:ln>
          </p:spPr>
        </p:pic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55D1905A-F026-48B9-A86B-E240542EA31C}"/>
                </a:ext>
              </a:extLst>
            </p:cNvPr>
            <p:cNvGrpSpPr/>
            <p:nvPr/>
          </p:nvGrpSpPr>
          <p:grpSpPr>
            <a:xfrm>
              <a:off x="2233598" y="2076078"/>
              <a:ext cx="2622195" cy="462882"/>
              <a:chOff x="0" y="2370661"/>
              <a:chExt cx="2019034" cy="462882"/>
            </a:xfrm>
          </p:grpSpPr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133E510D-5882-4CD9-9327-3C16B03551E1}"/>
                  </a:ext>
                </a:extLst>
              </p:cNvPr>
              <p:cNvSpPr/>
              <p:nvPr/>
            </p:nvSpPr>
            <p:spPr>
              <a:xfrm>
                <a:off x="0" y="2371878"/>
                <a:ext cx="2010959" cy="461665"/>
              </a:xfrm>
              <a:prstGeom prst="roundRect">
                <a:avLst/>
              </a:prstGeom>
              <a:solidFill>
                <a:srgbClr val="953C51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本框 9">
                <a:extLst>
                  <a:ext uri="{FF2B5EF4-FFF2-40B4-BE49-F238E27FC236}">
                    <a16:creationId xmlns:a16="http://schemas.microsoft.com/office/drawing/2014/main" id="{37158E57-7FA7-4E84-850D-39974566AFA3}"/>
                  </a:ext>
                </a:extLst>
              </p:cNvPr>
              <p:cNvSpPr txBox="1"/>
              <p:nvPr/>
            </p:nvSpPr>
            <p:spPr>
              <a:xfrm>
                <a:off x="123745" y="2370661"/>
                <a:ext cx="189528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TW" sz="2400" b="1" dirty="0" err="1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jsondata</a:t>
                </a:r>
                <a:r>
                  <a:rPr lang="zh-TW" altLang="en-US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資料夾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</a:t>
                </a:r>
              </a:p>
            </p:txBody>
          </p:sp>
        </p:grpSp>
      </p:grpSp>
      <p:pic>
        <p:nvPicPr>
          <p:cNvPr id="57" name="圖片 56">
            <a:extLst>
              <a:ext uri="{FF2B5EF4-FFF2-40B4-BE49-F238E27FC236}">
                <a16:creationId xmlns:a16="http://schemas.microsoft.com/office/drawing/2014/main" id="{5EE7285B-1D69-4FFC-9321-0490C218F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604" r="4407" b="6540"/>
          <a:stretch/>
        </p:blipFill>
        <p:spPr>
          <a:xfrm>
            <a:off x="2013818" y="5819564"/>
            <a:ext cx="2706865" cy="394739"/>
          </a:xfrm>
          <a:prstGeom prst="rect">
            <a:avLst/>
          </a:prstGeom>
          <a:ln w="28575">
            <a:noFill/>
          </a:ln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E9DF4D8F-53FE-4373-9B9F-9AC8501AC178}"/>
              </a:ext>
            </a:extLst>
          </p:cNvPr>
          <p:cNvGrpSpPr/>
          <p:nvPr/>
        </p:nvGrpSpPr>
        <p:grpSpPr>
          <a:xfrm>
            <a:off x="4958605" y="2327252"/>
            <a:ext cx="6799026" cy="2663682"/>
            <a:chOff x="4779572" y="2189676"/>
            <a:chExt cx="6799026" cy="2663682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773BA83C-FE31-4E1E-97ED-790513F9D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9572" y="2698616"/>
              <a:ext cx="6799026" cy="2154742"/>
            </a:xfrm>
            <a:prstGeom prst="rect">
              <a:avLst/>
            </a:prstGeom>
          </p:spPr>
        </p:pic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C377F58B-1C3D-4573-9F04-D4ED97D140D5}"/>
                </a:ext>
              </a:extLst>
            </p:cNvPr>
            <p:cNvGrpSpPr/>
            <p:nvPr/>
          </p:nvGrpSpPr>
          <p:grpSpPr>
            <a:xfrm>
              <a:off x="4779572" y="2189676"/>
              <a:ext cx="4293048" cy="866560"/>
              <a:chOff x="0" y="2371878"/>
              <a:chExt cx="2255267" cy="779471"/>
            </a:xfrm>
          </p:grpSpPr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496D4844-8466-4CD4-B539-02380C5CA9AD}"/>
                  </a:ext>
                </a:extLst>
              </p:cNvPr>
              <p:cNvSpPr/>
              <p:nvPr/>
            </p:nvSpPr>
            <p:spPr>
              <a:xfrm>
                <a:off x="0" y="2371878"/>
                <a:ext cx="1916196" cy="461665"/>
              </a:xfrm>
              <a:prstGeom prst="roundRect">
                <a:avLst/>
              </a:prstGeom>
              <a:solidFill>
                <a:srgbClr val="C67487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文本框 9">
                <a:extLst>
                  <a:ext uri="{FF2B5EF4-FFF2-40B4-BE49-F238E27FC236}">
                    <a16:creationId xmlns:a16="http://schemas.microsoft.com/office/drawing/2014/main" id="{5BEB248C-BAA0-4D7D-AA2E-AF376DADE831}"/>
                  </a:ext>
                </a:extLst>
              </p:cNvPr>
              <p:cNvSpPr txBox="1"/>
              <p:nvPr/>
            </p:nvSpPr>
            <p:spPr>
              <a:xfrm>
                <a:off x="109240" y="2403867"/>
                <a:ext cx="2146027" cy="7474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TW" sz="2400" b="1" dirty="0" err="1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LineBot</a:t>
                </a:r>
                <a:r>
                  <a:rPr lang="zh-TW" altLang="en-US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主程式 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app.py</a:t>
                </a:r>
              </a:p>
              <a:p>
                <a:endPara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4BCDE596-49FC-4903-985C-0E2634333901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2" name="文本框 13">
            <a:extLst>
              <a:ext uri="{FF2B5EF4-FFF2-40B4-BE49-F238E27FC236}">
                <a16:creationId xmlns:a16="http://schemas.microsoft.com/office/drawing/2014/main" id="{EF747EE6-435D-4D65-8428-BA5AA7CF9427}"/>
              </a:ext>
            </a:extLst>
          </p:cNvPr>
          <p:cNvSpPr txBox="1"/>
          <p:nvPr/>
        </p:nvSpPr>
        <p:spPr>
          <a:xfrm>
            <a:off x="957990" y="517574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Flask</a:t>
            </a:r>
            <a:r>
              <a:rPr lang="zh-CN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串接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CFCC554-7625-49D3-B0C5-91302DA24940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D4C3DDF-B3EF-4BBA-8E77-EE659F9A88B2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林育成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405043B-404D-47AD-BE2F-24301D94F6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3632" y="3293374"/>
            <a:ext cx="4318922" cy="271188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CF481C3-BF0D-4396-8F31-47ACA00FE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3632" y="3070554"/>
            <a:ext cx="1498967" cy="222820"/>
          </a:xfrm>
          <a:prstGeom prst="rect">
            <a:avLst/>
          </a:prstGeom>
        </p:spPr>
      </p:pic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14465418-2491-43D9-B1A0-2F06238F4394}"/>
              </a:ext>
            </a:extLst>
          </p:cNvPr>
          <p:cNvSpPr/>
          <p:nvPr/>
        </p:nvSpPr>
        <p:spPr>
          <a:xfrm>
            <a:off x="4958605" y="3043826"/>
            <a:ext cx="2241620" cy="336988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61666E60-8509-41B4-ADB4-B4EF676359C4}"/>
              </a:ext>
            </a:extLst>
          </p:cNvPr>
          <p:cNvSpPr/>
          <p:nvPr/>
        </p:nvSpPr>
        <p:spPr>
          <a:xfrm>
            <a:off x="4335105" y="3251563"/>
            <a:ext cx="6333603" cy="395125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矩形: 圓角 75">
            <a:extLst>
              <a:ext uri="{FF2B5EF4-FFF2-40B4-BE49-F238E27FC236}">
                <a16:creationId xmlns:a16="http://schemas.microsoft.com/office/drawing/2014/main" id="{5384E796-DCAC-4AE7-B138-1193C82E5136}"/>
              </a:ext>
            </a:extLst>
          </p:cNvPr>
          <p:cNvSpPr/>
          <p:nvPr/>
        </p:nvSpPr>
        <p:spPr>
          <a:xfrm>
            <a:off x="1435872" y="5800175"/>
            <a:ext cx="4021165" cy="561773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92A05C6D-601A-42DB-87F2-A0FA05099BE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479" y="4643584"/>
            <a:ext cx="1205705" cy="301427"/>
          </a:xfrm>
          <a:prstGeom prst="rect">
            <a:avLst/>
          </a:prstGeom>
        </p:spPr>
      </p:pic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5B40FF17-7B96-48B2-B7ED-CCC48153266C}"/>
              </a:ext>
            </a:extLst>
          </p:cNvPr>
          <p:cNvSpPr/>
          <p:nvPr/>
        </p:nvSpPr>
        <p:spPr>
          <a:xfrm>
            <a:off x="1877124" y="4643584"/>
            <a:ext cx="1814931" cy="394739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37D1D180-3B93-4249-ACBD-FCD4B7417950}"/>
              </a:ext>
            </a:extLst>
          </p:cNvPr>
          <p:cNvGrpSpPr/>
          <p:nvPr/>
        </p:nvGrpSpPr>
        <p:grpSpPr>
          <a:xfrm>
            <a:off x="3275495" y="337988"/>
            <a:ext cx="4827350" cy="1760840"/>
            <a:chOff x="3275495" y="337988"/>
            <a:chExt cx="4827350" cy="1760840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BBF1EF9-A261-444D-9DB8-22A66E173EB5}"/>
                </a:ext>
              </a:extLst>
            </p:cNvPr>
            <p:cNvGrpSpPr/>
            <p:nvPr/>
          </p:nvGrpSpPr>
          <p:grpSpPr>
            <a:xfrm>
              <a:off x="3275495" y="337988"/>
              <a:ext cx="1947745" cy="462258"/>
              <a:chOff x="18244" y="2373899"/>
              <a:chExt cx="1947745" cy="462258"/>
            </a:xfrm>
          </p:grpSpPr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07C8E250-D776-4732-9EEB-0CE9F1B6BF23}"/>
                  </a:ext>
                </a:extLst>
              </p:cNvPr>
              <p:cNvSpPr/>
              <p:nvPr/>
            </p:nvSpPr>
            <p:spPr>
              <a:xfrm>
                <a:off x="18244" y="2384311"/>
                <a:ext cx="1947745" cy="451846"/>
              </a:xfrm>
              <a:prstGeom prst="roundRect">
                <a:avLst/>
              </a:prstGeom>
              <a:solidFill>
                <a:srgbClr val="A21A3A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本框 9">
                <a:extLst>
                  <a:ext uri="{FF2B5EF4-FFF2-40B4-BE49-F238E27FC236}">
                    <a16:creationId xmlns:a16="http://schemas.microsoft.com/office/drawing/2014/main" id="{8606C6AE-BC0D-4F75-A694-7537DDCFAB02}"/>
                  </a:ext>
                </a:extLst>
              </p:cNvPr>
              <p:cNvSpPr txBox="1"/>
              <p:nvPr/>
            </p:nvSpPr>
            <p:spPr>
              <a:xfrm>
                <a:off x="94012" y="2373899"/>
                <a:ext cx="179620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TW" sz="2400" b="1" dirty="0" err="1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mvlist.json</a:t>
                </a:r>
                <a:endPara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DC1DB4FA-6B33-4AF7-9CA5-EB03BD3D0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22203" y="848263"/>
              <a:ext cx="4780642" cy="1250565"/>
            </a:xfrm>
            <a:prstGeom prst="rect">
              <a:avLst/>
            </a:prstGeom>
          </p:spPr>
        </p:pic>
      </p:grpSp>
      <p:pic>
        <p:nvPicPr>
          <p:cNvPr id="94" name="圖片 93">
            <a:extLst>
              <a:ext uri="{FF2B5EF4-FFF2-40B4-BE49-F238E27FC236}">
                <a16:creationId xmlns:a16="http://schemas.microsoft.com/office/drawing/2014/main" id="{434FC35B-B776-4E4F-AC76-256904D3F20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71" r="67132" b="19912"/>
          <a:stretch>
            <a:fillRect/>
          </a:stretch>
        </p:blipFill>
        <p:spPr>
          <a:xfrm>
            <a:off x="2027350" y="1316440"/>
            <a:ext cx="916338" cy="904462"/>
          </a:xfrm>
          <a:custGeom>
            <a:avLst/>
            <a:gdLst>
              <a:gd name="connsiteX0" fmla="*/ 458169 w 916338"/>
              <a:gd name="connsiteY0" fmla="*/ 0 h 904462"/>
              <a:gd name="connsiteX1" fmla="*/ 916338 w 916338"/>
              <a:gd name="connsiteY1" fmla="*/ 452231 h 904462"/>
              <a:gd name="connsiteX2" fmla="*/ 458169 w 916338"/>
              <a:gd name="connsiteY2" fmla="*/ 904462 h 904462"/>
              <a:gd name="connsiteX3" fmla="*/ 0 w 916338"/>
              <a:gd name="connsiteY3" fmla="*/ 452231 h 904462"/>
              <a:gd name="connsiteX4" fmla="*/ 458169 w 916338"/>
              <a:gd name="connsiteY4" fmla="*/ 0 h 904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6338" h="904462">
                <a:moveTo>
                  <a:pt x="458169" y="0"/>
                </a:moveTo>
                <a:cubicBezTo>
                  <a:pt x="711209" y="0"/>
                  <a:pt x="916338" y="202471"/>
                  <a:pt x="916338" y="452231"/>
                </a:cubicBezTo>
                <a:cubicBezTo>
                  <a:pt x="916338" y="701991"/>
                  <a:pt x="711209" y="904462"/>
                  <a:pt x="458169" y="904462"/>
                </a:cubicBezTo>
                <a:cubicBezTo>
                  <a:pt x="205129" y="904462"/>
                  <a:pt x="0" y="701991"/>
                  <a:pt x="0" y="452231"/>
                </a:cubicBezTo>
                <a:cubicBezTo>
                  <a:pt x="0" y="202471"/>
                  <a:pt x="205129" y="0"/>
                  <a:pt x="458169" y="0"/>
                </a:cubicBezTo>
                <a:close/>
              </a:path>
            </a:pathLst>
          </a:custGeom>
        </p:spPr>
      </p:pic>
      <p:sp>
        <p:nvSpPr>
          <p:cNvPr id="120" name="矩形: 圓角 119">
            <a:extLst>
              <a:ext uri="{FF2B5EF4-FFF2-40B4-BE49-F238E27FC236}">
                <a16:creationId xmlns:a16="http://schemas.microsoft.com/office/drawing/2014/main" id="{1ECF2692-C227-4F59-BD47-582AF8E5F809}"/>
              </a:ext>
            </a:extLst>
          </p:cNvPr>
          <p:cNvSpPr/>
          <p:nvPr/>
        </p:nvSpPr>
        <p:spPr>
          <a:xfrm>
            <a:off x="5022421" y="2819630"/>
            <a:ext cx="1998139" cy="289996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E44C4C12-1B2E-40DD-B449-D3FF41E640B9}"/>
              </a:ext>
            </a:extLst>
          </p:cNvPr>
          <p:cNvSpPr/>
          <p:nvPr/>
        </p:nvSpPr>
        <p:spPr>
          <a:xfrm>
            <a:off x="2013819" y="1316439"/>
            <a:ext cx="929869" cy="89797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E1E4272-2146-4E54-974E-719D0D770BFE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66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5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7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76" grpId="0" animBg="1"/>
      <p:bldP spid="78" grpId="0" animBg="1"/>
      <p:bldP spid="120" grpId="0" animBg="1"/>
      <p:bldP spid="1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945332" y="595766"/>
            <a:ext cx="6558644" cy="646331"/>
            <a:chOff x="834526" y="477832"/>
            <a:chExt cx="6558644" cy="646331"/>
          </a:xfrm>
        </p:grpSpPr>
        <p:sp>
          <p:nvSpPr>
            <p:cNvPr id="26" name="文本框 25"/>
            <p:cNvSpPr txBox="1"/>
            <p:nvPr/>
          </p:nvSpPr>
          <p:spPr>
            <a:xfrm>
              <a:off x="834526" y="477832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發想動機</a:t>
              </a:r>
              <a:endParaRPr lang="zh-CN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34526" y="793366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9" name="圖片版面配置區 8">
            <a:extLst>
              <a:ext uri="{FF2B5EF4-FFF2-40B4-BE49-F238E27FC236}">
                <a16:creationId xmlns:a16="http://schemas.microsoft.com/office/drawing/2014/main" id="{D8E24E1B-CA88-4FCC-B0E0-7B3D00876B5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16640"/>
          <a:stretch>
            <a:fillRect/>
          </a:stretch>
        </p:blipFill>
        <p:spPr>
          <a:xfrm>
            <a:off x="8559065" y="2962275"/>
            <a:ext cx="2001837" cy="2001838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</p:pic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371C113B-DFEE-481F-84CA-CA889C07364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8761"/>
          <a:stretch>
            <a:fillRect/>
          </a:stretch>
        </p:blipFill>
        <p:spPr>
          <a:xfrm>
            <a:off x="3496974" y="2947988"/>
            <a:ext cx="2003425" cy="2003425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</p:pic>
      <p:pic>
        <p:nvPicPr>
          <p:cNvPr id="13" name="圖片版面配置區 12">
            <a:extLst>
              <a:ext uri="{FF2B5EF4-FFF2-40B4-BE49-F238E27FC236}">
                <a16:creationId xmlns:a16="http://schemas.microsoft.com/office/drawing/2014/main" id="{B19B3486-DF1A-4923-81E4-663F99D2C38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0" r="16640"/>
          <a:stretch>
            <a:fillRect/>
          </a:stretch>
        </p:blipFill>
        <p:spPr>
          <a:xfrm>
            <a:off x="6013567" y="1282700"/>
            <a:ext cx="2001837" cy="2001838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</p:pic>
      <p:pic>
        <p:nvPicPr>
          <p:cNvPr id="29" name="圖片版面配置區 12">
            <a:extLst>
              <a:ext uri="{FF2B5EF4-FFF2-40B4-BE49-F238E27FC236}">
                <a16:creationId xmlns:a16="http://schemas.microsoft.com/office/drawing/2014/main" id="{759458F8-7FE1-469A-A47E-837966F6F9A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/>
        </p:blipFill>
        <p:spPr>
          <a:xfrm>
            <a:off x="709617" y="1411348"/>
            <a:ext cx="2002972" cy="2002972"/>
          </a:xfrm>
          <a:custGeom>
            <a:avLst/>
            <a:gdLst>
              <a:gd name="connsiteX0" fmla="*/ 1001486 w 2002972"/>
              <a:gd name="connsiteY0" fmla="*/ 0 h 2002972"/>
              <a:gd name="connsiteX1" fmla="*/ 2002972 w 2002972"/>
              <a:gd name="connsiteY1" fmla="*/ 1001486 h 2002972"/>
              <a:gd name="connsiteX2" fmla="*/ 1001486 w 2002972"/>
              <a:gd name="connsiteY2" fmla="*/ 2002972 h 2002972"/>
              <a:gd name="connsiteX3" fmla="*/ 0 w 2002972"/>
              <a:gd name="connsiteY3" fmla="*/ 1001486 h 2002972"/>
              <a:gd name="connsiteX4" fmla="*/ 1001486 w 2002972"/>
              <a:gd name="connsiteY4" fmla="*/ 0 h 200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2972" h="2002972">
                <a:moveTo>
                  <a:pt x="1001486" y="0"/>
                </a:moveTo>
                <a:cubicBezTo>
                  <a:pt x="1554591" y="0"/>
                  <a:pt x="2002972" y="448381"/>
                  <a:pt x="2002972" y="1001486"/>
                </a:cubicBezTo>
                <a:cubicBezTo>
                  <a:pt x="2002972" y="1554591"/>
                  <a:pt x="1554591" y="2002972"/>
                  <a:pt x="1001486" y="2002972"/>
                </a:cubicBezTo>
                <a:cubicBezTo>
                  <a:pt x="448381" y="2002972"/>
                  <a:pt x="0" y="1554591"/>
                  <a:pt x="0" y="1001486"/>
                </a:cubicBezTo>
                <a:cubicBezTo>
                  <a:pt x="0" y="448381"/>
                  <a:pt x="448381" y="0"/>
                  <a:pt x="1001486" y="0"/>
                </a:cubicBezTo>
                <a:close/>
              </a:path>
            </a:pathLst>
          </a:custGeom>
        </p:spPr>
      </p:pic>
      <p:grpSp>
        <p:nvGrpSpPr>
          <p:cNvPr id="31" name="组合 20">
            <a:extLst>
              <a:ext uri="{FF2B5EF4-FFF2-40B4-BE49-F238E27FC236}">
                <a16:creationId xmlns:a16="http://schemas.microsoft.com/office/drawing/2014/main" id="{35D046F1-1A3E-4DA9-AD00-EA79BE4EB53D}"/>
              </a:ext>
            </a:extLst>
          </p:cNvPr>
          <p:cNvGrpSpPr/>
          <p:nvPr/>
        </p:nvGrpSpPr>
        <p:grpSpPr>
          <a:xfrm>
            <a:off x="325424" y="3570835"/>
            <a:ext cx="2771358" cy="1046440"/>
            <a:chOff x="-6051687" y="3379253"/>
            <a:chExt cx="2771358" cy="104644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CA0783-785F-4EDF-A753-FEF40756ECD3}"/>
                </a:ext>
              </a:extLst>
            </p:cNvPr>
            <p:cNvSpPr/>
            <p:nvPr/>
          </p:nvSpPr>
          <p:spPr>
            <a:xfrm>
              <a:off x="-6051687" y="3964028"/>
              <a:ext cx="277135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減少人員接觸</a:t>
              </a:r>
              <a:endPara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本框 22">
              <a:extLst>
                <a:ext uri="{FF2B5EF4-FFF2-40B4-BE49-F238E27FC236}">
                  <a16:creationId xmlns:a16="http://schemas.microsoft.com/office/drawing/2014/main" id="{CAD5F8CF-5527-4243-9232-18EBBD542793}"/>
                </a:ext>
              </a:extLst>
            </p:cNvPr>
            <p:cNvSpPr txBox="1"/>
            <p:nvPr/>
          </p:nvSpPr>
          <p:spPr>
            <a:xfrm>
              <a:off x="-5579079" y="3379253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疫情肆虐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7" name="组合 20">
            <a:extLst>
              <a:ext uri="{FF2B5EF4-FFF2-40B4-BE49-F238E27FC236}">
                <a16:creationId xmlns:a16="http://schemas.microsoft.com/office/drawing/2014/main" id="{F111C3D6-D10A-4A64-BB2E-8B0BE879DAEC}"/>
              </a:ext>
            </a:extLst>
          </p:cNvPr>
          <p:cNvGrpSpPr/>
          <p:nvPr/>
        </p:nvGrpSpPr>
        <p:grpSpPr>
          <a:xfrm>
            <a:off x="5660329" y="3395889"/>
            <a:ext cx="2771358" cy="1046440"/>
            <a:chOff x="-6051687" y="3379253"/>
            <a:chExt cx="2771358" cy="104644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1D56671-4CC0-452F-9C4C-25FE2552DD8B}"/>
                </a:ext>
              </a:extLst>
            </p:cNvPr>
            <p:cNvSpPr/>
            <p:nvPr/>
          </p:nvSpPr>
          <p:spPr>
            <a:xfrm>
              <a:off x="-6051687" y="3964028"/>
              <a:ext cx="277135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電影票易遺失</a:t>
              </a:r>
              <a:endPara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本框 22">
              <a:extLst>
                <a:ext uri="{FF2B5EF4-FFF2-40B4-BE49-F238E27FC236}">
                  <a16:creationId xmlns:a16="http://schemas.microsoft.com/office/drawing/2014/main" id="{85C59951-E1F1-4FBB-A6E2-33CB8AB347D7}"/>
                </a:ext>
              </a:extLst>
            </p:cNvPr>
            <p:cNvSpPr txBox="1"/>
            <p:nvPr/>
          </p:nvSpPr>
          <p:spPr>
            <a:xfrm>
              <a:off x="-5579080" y="3379253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遺失風險</a:t>
              </a:r>
            </a:p>
          </p:txBody>
        </p:sp>
      </p:grpSp>
      <p:grpSp>
        <p:nvGrpSpPr>
          <p:cNvPr id="41" name="组合 20">
            <a:extLst>
              <a:ext uri="{FF2B5EF4-FFF2-40B4-BE49-F238E27FC236}">
                <a16:creationId xmlns:a16="http://schemas.microsoft.com/office/drawing/2014/main" id="{8DBAE9A2-FF73-4795-8391-45A3897F2467}"/>
              </a:ext>
            </a:extLst>
          </p:cNvPr>
          <p:cNvGrpSpPr/>
          <p:nvPr/>
        </p:nvGrpSpPr>
        <p:grpSpPr>
          <a:xfrm>
            <a:off x="3099918" y="5104959"/>
            <a:ext cx="2771358" cy="1046440"/>
            <a:chOff x="-6051687" y="3379253"/>
            <a:chExt cx="2771358" cy="1046440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F3BA743-DE5F-4B14-ACE8-A3FF8BEFF7AF}"/>
                </a:ext>
              </a:extLst>
            </p:cNvPr>
            <p:cNvSpPr/>
            <p:nvPr/>
          </p:nvSpPr>
          <p:spPr>
            <a:xfrm>
              <a:off x="-6051687" y="3964028"/>
              <a:ext cx="2771358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排隊人潮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消磨興致</a:t>
              </a:r>
              <a:endPara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文本框 22">
              <a:extLst>
                <a:ext uri="{FF2B5EF4-FFF2-40B4-BE49-F238E27FC236}">
                  <a16:creationId xmlns:a16="http://schemas.microsoft.com/office/drawing/2014/main" id="{97B8C33A-9BB1-4E19-AACB-3757F67ACC4C}"/>
                </a:ext>
              </a:extLst>
            </p:cNvPr>
            <p:cNvSpPr txBox="1"/>
            <p:nvPr/>
          </p:nvSpPr>
          <p:spPr>
            <a:xfrm>
              <a:off x="-5579082" y="3379253"/>
              <a:ext cx="18261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手續繁雜</a:t>
              </a:r>
            </a:p>
          </p:txBody>
        </p:sp>
      </p:grpSp>
      <p:grpSp>
        <p:nvGrpSpPr>
          <p:cNvPr id="48" name="组合 20">
            <a:extLst>
              <a:ext uri="{FF2B5EF4-FFF2-40B4-BE49-F238E27FC236}">
                <a16:creationId xmlns:a16="http://schemas.microsoft.com/office/drawing/2014/main" id="{B9C8F5B4-0413-4AB2-8BB2-3216F70A0399}"/>
              </a:ext>
            </a:extLst>
          </p:cNvPr>
          <p:cNvGrpSpPr/>
          <p:nvPr/>
        </p:nvGrpSpPr>
        <p:grpSpPr>
          <a:xfrm>
            <a:off x="8062011" y="5089329"/>
            <a:ext cx="3064181" cy="1032391"/>
            <a:chOff x="-6198100" y="3394261"/>
            <a:chExt cx="3064181" cy="103239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D609C93-1225-4D11-A53A-F784465DA0C9}"/>
                </a:ext>
              </a:extLst>
            </p:cNvPr>
            <p:cNvSpPr/>
            <p:nvPr/>
          </p:nvSpPr>
          <p:spPr>
            <a:xfrm>
              <a:off x="-6198100" y="3964987"/>
              <a:ext cx="3064181" cy="4616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預告與電影內容不符</a:t>
              </a:r>
              <a:endParaRPr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0" name="文本框 22">
              <a:extLst>
                <a:ext uri="{FF2B5EF4-FFF2-40B4-BE49-F238E27FC236}">
                  <a16:creationId xmlns:a16="http://schemas.microsoft.com/office/drawing/2014/main" id="{1545538A-4869-41F2-BBA6-83FFC0D67168}"/>
                </a:ext>
              </a:extLst>
            </p:cNvPr>
            <p:cNvSpPr txBox="1"/>
            <p:nvPr/>
          </p:nvSpPr>
          <p:spPr>
            <a:xfrm>
              <a:off x="-5579079" y="3394261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TW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廣告不實</a:t>
              </a:r>
              <a:endPara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aphicFrame>
        <p:nvGraphicFramePr>
          <p:cNvPr id="22" name="資料庫圖表 21">
            <a:extLst>
              <a:ext uri="{FF2B5EF4-FFF2-40B4-BE49-F238E27FC236}">
                <a16:creationId xmlns:a16="http://schemas.microsoft.com/office/drawing/2014/main" id="{B6D061E9-7A3F-438F-967B-DE33C0254913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3" name="矩形 22">
            <a:extLst>
              <a:ext uri="{FF2B5EF4-FFF2-40B4-BE49-F238E27FC236}">
                <a16:creationId xmlns:a16="http://schemas.microsoft.com/office/drawing/2014/main" id="{D552054D-6DD3-4989-AB14-CF18BC8EAB4F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54A6B1-9020-404A-95B6-7739CEFD9C4E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邱彥翔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3061B73-10E6-480B-9D73-C68ADE646982}"/>
              </a:ext>
            </a:extLst>
          </p:cNvPr>
          <p:cNvSpPr txBox="1"/>
          <p:nvPr/>
        </p:nvSpPr>
        <p:spPr>
          <a:xfrm>
            <a:off x="11755594" y="640675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4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29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資料庫圖表 39">
            <a:extLst>
              <a:ext uri="{FF2B5EF4-FFF2-40B4-BE49-F238E27FC236}">
                <a16:creationId xmlns:a16="http://schemas.microsoft.com/office/drawing/2014/main" id="{2BC6AF8B-A1CA-44C8-A610-3FB675CCD5CE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957990" y="517574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Flask</a:t>
            </a:r>
            <a:r>
              <a:rPr lang="zh-CN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串接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4684625-30DF-4062-8796-04D39F4D2EB3}"/>
              </a:ext>
            </a:extLst>
          </p:cNvPr>
          <p:cNvGrpSpPr/>
          <p:nvPr/>
        </p:nvGrpSpPr>
        <p:grpSpPr>
          <a:xfrm>
            <a:off x="637459" y="1901312"/>
            <a:ext cx="4126657" cy="4396850"/>
            <a:chOff x="7844282" y="1210782"/>
            <a:chExt cx="4126657" cy="4396850"/>
          </a:xfrm>
          <a:solidFill>
            <a:srgbClr val="A21A3A"/>
          </a:solidFill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BDE2C1A1-A7BC-4E83-9465-CED4E70339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3438" r="1160" b="39973"/>
            <a:stretch/>
          </p:blipFill>
          <p:spPr>
            <a:xfrm>
              <a:off x="7871468" y="1629521"/>
              <a:ext cx="4099471" cy="3978111"/>
            </a:xfrm>
            <a:prstGeom prst="rect">
              <a:avLst/>
            </a:prstGeom>
            <a:grpFill/>
            <a:ln w="28575">
              <a:noFill/>
            </a:ln>
          </p:spPr>
        </p:pic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D6BF7B56-F173-4D2E-901D-058464879B55}"/>
                </a:ext>
              </a:extLst>
            </p:cNvPr>
            <p:cNvGrpSpPr/>
            <p:nvPr/>
          </p:nvGrpSpPr>
          <p:grpSpPr>
            <a:xfrm>
              <a:off x="7844282" y="1210782"/>
              <a:ext cx="2671602" cy="461665"/>
              <a:chOff x="1790197" y="2696234"/>
              <a:chExt cx="1769711" cy="415267"/>
            </a:xfrm>
            <a:grpFill/>
          </p:grpSpPr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085EDCCA-6380-4AF7-8622-1C3BA42617C6}"/>
                  </a:ext>
                </a:extLst>
              </p:cNvPr>
              <p:cNvSpPr/>
              <p:nvPr/>
            </p:nvSpPr>
            <p:spPr>
              <a:xfrm>
                <a:off x="1790197" y="2699188"/>
                <a:ext cx="1763867" cy="40165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本框 9">
                <a:extLst>
                  <a:ext uri="{FF2B5EF4-FFF2-40B4-BE49-F238E27FC236}">
                    <a16:creationId xmlns:a16="http://schemas.microsoft.com/office/drawing/2014/main" id="{85CF9A7A-D4F0-4E5F-8CC5-68FD8DA3574B}"/>
                  </a:ext>
                </a:extLst>
              </p:cNvPr>
              <p:cNvSpPr txBox="1"/>
              <p:nvPr/>
            </p:nvSpPr>
            <p:spPr>
              <a:xfrm>
                <a:off x="1792454" y="2696234"/>
                <a:ext cx="1767454" cy="4152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TW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hot_movie1.json</a:t>
                </a:r>
              </a:p>
            </p:txBody>
          </p:sp>
        </p:grp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7E552B67-2B8C-4AA1-BC78-4C9B26B77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6754" y="2422629"/>
            <a:ext cx="2467855" cy="3490392"/>
          </a:xfrm>
          <a:prstGeom prst="rect">
            <a:avLst/>
          </a:prstGeom>
          <a:solidFill>
            <a:srgbClr val="BA3856"/>
          </a:solidFill>
          <a:ln w="28575">
            <a:noFill/>
          </a:ln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55D1905A-F026-48B9-A86B-E240542EA31C}"/>
              </a:ext>
            </a:extLst>
          </p:cNvPr>
          <p:cNvGrpSpPr/>
          <p:nvPr/>
        </p:nvGrpSpPr>
        <p:grpSpPr>
          <a:xfrm>
            <a:off x="3231795" y="1991615"/>
            <a:ext cx="2611708" cy="464431"/>
            <a:chOff x="0" y="2369112"/>
            <a:chExt cx="2010959" cy="464431"/>
          </a:xfrm>
          <a:solidFill>
            <a:srgbClr val="BA3856"/>
          </a:solidFill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133E510D-5882-4CD9-9327-3C16B03551E1}"/>
                </a:ext>
              </a:extLst>
            </p:cNvPr>
            <p:cNvSpPr/>
            <p:nvPr/>
          </p:nvSpPr>
          <p:spPr>
            <a:xfrm>
              <a:off x="0" y="2371878"/>
              <a:ext cx="2010959" cy="4616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本框 9">
              <a:extLst>
                <a:ext uri="{FF2B5EF4-FFF2-40B4-BE49-F238E27FC236}">
                  <a16:creationId xmlns:a16="http://schemas.microsoft.com/office/drawing/2014/main" id="{37158E57-7FA7-4E84-850D-39974566AFA3}"/>
                </a:ext>
              </a:extLst>
            </p:cNvPr>
            <p:cNvSpPr txBox="1"/>
            <p:nvPr/>
          </p:nvSpPr>
          <p:spPr>
            <a:xfrm>
              <a:off x="104357" y="2369112"/>
              <a:ext cx="183046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2400" b="1" dirty="0" err="1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jsondata</a:t>
              </a:r>
              <a:r>
                <a:rPr lang="zh-TW" altLang="en-US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資料夾</a:t>
              </a:r>
              <a:r>
                <a:rPr lang="en-US" altLang="zh-TW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</a:t>
              </a: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90BBADEE-D200-45B1-8476-8E9B2F430577}"/>
              </a:ext>
            </a:extLst>
          </p:cNvPr>
          <p:cNvGrpSpPr/>
          <p:nvPr/>
        </p:nvGrpSpPr>
        <p:grpSpPr>
          <a:xfrm>
            <a:off x="5744618" y="1271693"/>
            <a:ext cx="5440510" cy="4641328"/>
            <a:chOff x="5601864" y="1205353"/>
            <a:chExt cx="5440510" cy="4641328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512ACA6-DEAD-44FE-AD75-FDA23DBDA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27935" y="2010054"/>
              <a:ext cx="5314439" cy="3836627"/>
            </a:xfrm>
            <a:prstGeom prst="rect">
              <a:avLst/>
            </a:prstGeom>
          </p:spPr>
        </p:pic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7FEC1EEF-EC26-4A59-B501-7221F524A461}"/>
                </a:ext>
              </a:extLst>
            </p:cNvPr>
            <p:cNvGrpSpPr/>
            <p:nvPr/>
          </p:nvGrpSpPr>
          <p:grpSpPr>
            <a:xfrm>
              <a:off x="5601864" y="1205353"/>
              <a:ext cx="2645788" cy="813163"/>
              <a:chOff x="5007472" y="1311984"/>
              <a:chExt cx="3860985" cy="1196717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AD92E922-6694-4899-9997-453A24293275}"/>
                  </a:ext>
                </a:extLst>
              </p:cNvPr>
              <p:cNvGrpSpPr/>
              <p:nvPr/>
            </p:nvGrpSpPr>
            <p:grpSpPr>
              <a:xfrm>
                <a:off x="5007472" y="1311984"/>
                <a:ext cx="3473776" cy="1176658"/>
                <a:chOff x="1239625" y="403878"/>
                <a:chExt cx="3473777" cy="1176658"/>
              </a:xfrm>
            </p:grpSpPr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7140B307-21B5-4A52-A4BD-9BD96809493C}"/>
                    </a:ext>
                  </a:extLst>
                </p:cNvPr>
                <p:cNvSpPr/>
                <p:nvPr/>
              </p:nvSpPr>
              <p:spPr>
                <a:xfrm>
                  <a:off x="3036757" y="403878"/>
                  <a:ext cx="1676645" cy="398816"/>
                </a:xfrm>
                <a:prstGeom prst="ellipse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7" name="橢圓 36">
                  <a:extLst>
                    <a:ext uri="{FF2B5EF4-FFF2-40B4-BE49-F238E27FC236}">
                      <a16:creationId xmlns:a16="http://schemas.microsoft.com/office/drawing/2014/main" id="{16C4C122-ED91-43F8-86F4-8D30681EC4F2}"/>
                    </a:ext>
                  </a:extLst>
                </p:cNvPr>
                <p:cNvSpPr/>
                <p:nvPr/>
              </p:nvSpPr>
              <p:spPr>
                <a:xfrm>
                  <a:off x="1239625" y="1181720"/>
                  <a:ext cx="1676645" cy="398816"/>
                </a:xfrm>
                <a:prstGeom prst="ellipse">
                  <a:avLst/>
                </a:prstGeom>
                <a:noFill/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A041D54B-C697-4E85-A340-26E0D87ACF12}"/>
                  </a:ext>
                </a:extLst>
              </p:cNvPr>
              <p:cNvGrpSpPr/>
              <p:nvPr/>
            </p:nvGrpSpPr>
            <p:grpSpPr>
              <a:xfrm>
                <a:off x="5169935" y="1824521"/>
                <a:ext cx="3698522" cy="684180"/>
                <a:chOff x="300956" y="3218413"/>
                <a:chExt cx="1942944" cy="615421"/>
              </a:xfrm>
            </p:grpSpPr>
            <p:sp>
              <p:nvSpPr>
                <p:cNvPr id="33" name="矩形: 圓角 32">
                  <a:extLst>
                    <a:ext uri="{FF2B5EF4-FFF2-40B4-BE49-F238E27FC236}">
                      <a16:creationId xmlns:a16="http://schemas.microsoft.com/office/drawing/2014/main" id="{601FEFDA-5D33-42A2-B4A9-C0E048FFA101}"/>
                    </a:ext>
                  </a:extLst>
                </p:cNvPr>
                <p:cNvSpPr/>
                <p:nvPr/>
              </p:nvSpPr>
              <p:spPr>
                <a:xfrm>
                  <a:off x="300956" y="3218413"/>
                  <a:ext cx="1875622" cy="611143"/>
                </a:xfrm>
                <a:prstGeom prst="roundRect">
                  <a:avLst/>
                </a:prstGeom>
                <a:solidFill>
                  <a:srgbClr val="C67487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4" name="文本框 9">
                  <a:extLst>
                    <a:ext uri="{FF2B5EF4-FFF2-40B4-BE49-F238E27FC236}">
                      <a16:creationId xmlns:a16="http://schemas.microsoft.com/office/drawing/2014/main" id="{1D178337-A62C-49CE-9481-8D4FA7C7E88D}"/>
                    </a:ext>
                  </a:extLst>
                </p:cNvPr>
                <p:cNvSpPr txBox="1"/>
                <p:nvPr/>
              </p:nvSpPr>
              <p:spPr>
                <a:xfrm>
                  <a:off x="421442" y="3222691"/>
                  <a:ext cx="1822458" cy="6111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en-US" altLang="zh-TW" sz="2400" b="1" dirty="0" err="1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LineBot</a:t>
                  </a:r>
                  <a:r>
                    <a:rPr lang="zh-TW" altLang="en-US" sz="2400" b="1" dirty="0">
                      <a:solidFill>
                        <a:schemeClr val="bg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主程式</a:t>
                  </a:r>
                  <a:endParaRPr lang="en-US" altLang="zh-TW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54E4E9B-7918-46E1-A7CA-4B1744CBFCE9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2D64C57-8447-4ED9-9236-26FE6B868B10}"/>
              </a:ext>
            </a:extLst>
          </p:cNvPr>
          <p:cNvSpPr txBox="1"/>
          <p:nvPr/>
        </p:nvSpPr>
        <p:spPr>
          <a:xfrm>
            <a:off x="9704438" y="1653725"/>
            <a:ext cx="2458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林育成</a:t>
            </a:r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D9A3ABF7-A612-4F21-BCB0-45EFF8E11EE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1066" r="29205" b="60934"/>
          <a:stretch/>
        </p:blipFill>
        <p:spPr>
          <a:xfrm>
            <a:off x="3243063" y="3518667"/>
            <a:ext cx="1747122" cy="279236"/>
          </a:xfrm>
          <a:prstGeom prst="rect">
            <a:avLst/>
          </a:prstGeom>
          <a:solidFill>
            <a:srgbClr val="BA3856"/>
          </a:solidFill>
          <a:ln w="28575">
            <a:noFill/>
          </a:ln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C388449B-9B59-4110-B7C3-A5251F8E6B6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028" t="21976" r="29303" b="71073"/>
          <a:stretch>
            <a:fillRect/>
          </a:stretch>
        </p:blipFill>
        <p:spPr>
          <a:xfrm>
            <a:off x="6238754" y="2931459"/>
            <a:ext cx="3383666" cy="266701"/>
          </a:xfrm>
          <a:custGeom>
            <a:avLst/>
            <a:gdLst>
              <a:gd name="connsiteX0" fmla="*/ 44451 w 3383666"/>
              <a:gd name="connsiteY0" fmla="*/ 0 h 266701"/>
              <a:gd name="connsiteX1" fmla="*/ 3339215 w 3383666"/>
              <a:gd name="connsiteY1" fmla="*/ 0 h 266701"/>
              <a:gd name="connsiteX2" fmla="*/ 3383666 w 3383666"/>
              <a:gd name="connsiteY2" fmla="*/ 44451 h 266701"/>
              <a:gd name="connsiteX3" fmla="*/ 3383666 w 3383666"/>
              <a:gd name="connsiteY3" fmla="*/ 222250 h 266701"/>
              <a:gd name="connsiteX4" fmla="*/ 3339215 w 3383666"/>
              <a:gd name="connsiteY4" fmla="*/ 266701 h 266701"/>
              <a:gd name="connsiteX5" fmla="*/ 44451 w 3383666"/>
              <a:gd name="connsiteY5" fmla="*/ 266701 h 266701"/>
              <a:gd name="connsiteX6" fmla="*/ 0 w 3383666"/>
              <a:gd name="connsiteY6" fmla="*/ 222250 h 266701"/>
              <a:gd name="connsiteX7" fmla="*/ 0 w 3383666"/>
              <a:gd name="connsiteY7" fmla="*/ 44451 h 266701"/>
              <a:gd name="connsiteX8" fmla="*/ 44451 w 3383666"/>
              <a:gd name="connsiteY8" fmla="*/ 0 h 266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83666" h="266701">
                <a:moveTo>
                  <a:pt x="44451" y="0"/>
                </a:moveTo>
                <a:lnTo>
                  <a:pt x="3339215" y="0"/>
                </a:lnTo>
                <a:cubicBezTo>
                  <a:pt x="3363765" y="0"/>
                  <a:pt x="3383666" y="19901"/>
                  <a:pt x="3383666" y="44451"/>
                </a:cubicBezTo>
                <a:lnTo>
                  <a:pt x="3383666" y="222250"/>
                </a:lnTo>
                <a:cubicBezTo>
                  <a:pt x="3383666" y="246800"/>
                  <a:pt x="3363765" y="266701"/>
                  <a:pt x="3339215" y="266701"/>
                </a:cubicBezTo>
                <a:lnTo>
                  <a:pt x="44451" y="266701"/>
                </a:lnTo>
                <a:cubicBezTo>
                  <a:pt x="19901" y="266701"/>
                  <a:pt x="0" y="246800"/>
                  <a:pt x="0" y="222250"/>
                </a:cubicBezTo>
                <a:lnTo>
                  <a:pt x="0" y="44451"/>
                </a:lnTo>
                <a:cubicBezTo>
                  <a:pt x="0" y="19901"/>
                  <a:pt x="19901" y="0"/>
                  <a:pt x="44451" y="0"/>
                </a:cubicBezTo>
                <a:close/>
              </a:path>
            </a:pathLst>
          </a:custGeom>
          <a:ln w="38100">
            <a:noFill/>
          </a:ln>
        </p:spPr>
      </p:pic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7B565CED-2D62-4BBB-AA1E-D14F5E148AB4}"/>
              </a:ext>
            </a:extLst>
          </p:cNvPr>
          <p:cNvSpPr/>
          <p:nvPr/>
        </p:nvSpPr>
        <p:spPr>
          <a:xfrm>
            <a:off x="3355276" y="3540943"/>
            <a:ext cx="1543073" cy="279236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6E49C975-C033-4829-AE72-1F61F21D6FEE}"/>
              </a:ext>
            </a:extLst>
          </p:cNvPr>
          <p:cNvSpPr/>
          <p:nvPr/>
        </p:nvSpPr>
        <p:spPr>
          <a:xfrm>
            <a:off x="5488946" y="2833925"/>
            <a:ext cx="4980432" cy="461666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2" name="圖片 51">
            <a:extLst>
              <a:ext uri="{FF2B5EF4-FFF2-40B4-BE49-F238E27FC236}">
                <a16:creationId xmlns:a16="http://schemas.microsoft.com/office/drawing/2014/main" id="{90C008A0-7C9E-4329-BA98-5D08262FF979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26805" r="27504" b="66902"/>
          <a:stretch/>
        </p:blipFill>
        <p:spPr>
          <a:xfrm>
            <a:off x="667781" y="1348232"/>
            <a:ext cx="2128551" cy="407091"/>
          </a:xfrm>
          <a:prstGeom prst="rect">
            <a:avLst/>
          </a:prstGeom>
        </p:spPr>
      </p:pic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55EF4AFF-4116-4D1F-8A36-7823BE022FD2}"/>
              </a:ext>
            </a:extLst>
          </p:cNvPr>
          <p:cNvSpPr/>
          <p:nvPr/>
        </p:nvSpPr>
        <p:spPr>
          <a:xfrm>
            <a:off x="667781" y="1359047"/>
            <a:ext cx="2128551" cy="407090"/>
          </a:xfrm>
          <a:prstGeom prst="roundRect">
            <a:avLst/>
          </a:pr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BC01F12-3428-4E74-B293-1996B5CD0881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67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1" grpId="0" animBg="1"/>
      <p:bldP spid="5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149034" y="3986975"/>
            <a:ext cx="2748521" cy="923712"/>
            <a:chOff x="6456413" y="2999855"/>
            <a:chExt cx="2748521" cy="923712"/>
          </a:xfrm>
        </p:grpSpPr>
        <p:sp>
          <p:nvSpPr>
            <p:cNvPr id="7" name="文本框 6"/>
            <p:cNvSpPr txBox="1"/>
            <p:nvPr/>
          </p:nvSpPr>
          <p:spPr>
            <a:xfrm>
              <a:off x="6456413" y="2999855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00000"/>
                </a:lnSpc>
              </a:pPr>
              <a:r>
                <a:rPr lang="zh-CN" altLang="en-US" sz="4400" b="1" strike="noStrike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應用部署</a:t>
              </a:r>
              <a:endParaRPr lang="en-US" altLang="zh-TW" sz="4400" b="1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290534" y="3923567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12150" y="3500479"/>
            <a:ext cx="121552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06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41A8DA08-29A5-4E00-9FCF-88FBF1B008CD}"/>
              </a:ext>
            </a:extLst>
          </p:cNvPr>
          <p:cNvSpPr/>
          <p:nvPr/>
        </p:nvSpPr>
        <p:spPr>
          <a:xfrm>
            <a:off x="-1" y="-2982"/>
            <a:ext cx="11091341" cy="442744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73" t="-8014" r="-5985" b="-3846"/>
            </a:stretch>
          </a:blip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8AC88A1-76D8-4CD4-9643-EC21C2ED280A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65449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9CFA78BB-5CD6-446C-87CF-20C9B6BD23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38" y="2150141"/>
            <a:ext cx="3319670" cy="3763798"/>
          </a:xfrm>
          <a:prstGeom prst="rect">
            <a:avLst/>
          </a:prstGeom>
        </p:spPr>
      </p:pic>
      <p:cxnSp>
        <p:nvCxnSpPr>
          <p:cNvPr id="38" name="接點: 肘形 37">
            <a:extLst>
              <a:ext uri="{FF2B5EF4-FFF2-40B4-BE49-F238E27FC236}">
                <a16:creationId xmlns:a16="http://schemas.microsoft.com/office/drawing/2014/main" id="{CDC10128-A397-4F38-9C2D-5A4FF24C60A1}"/>
              </a:ext>
            </a:extLst>
          </p:cNvPr>
          <p:cNvCxnSpPr>
            <a:cxnSpLocks/>
          </p:cNvCxnSpPr>
          <p:nvPr/>
        </p:nvCxnSpPr>
        <p:spPr>
          <a:xfrm rot="10800000">
            <a:off x="3291845" y="2018923"/>
            <a:ext cx="1006472" cy="929878"/>
          </a:xfrm>
          <a:prstGeom prst="bentConnector3">
            <a:avLst/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82BC336A-F34D-4322-8332-15BB984964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40488" y="3731293"/>
            <a:ext cx="1358107" cy="926725"/>
          </a:xfrm>
          <a:prstGeom prst="bentConnector3">
            <a:avLst>
              <a:gd name="adj1" fmla="val 50000"/>
            </a:avLst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5464B156-6D79-40FC-B8CE-48609C934A58}"/>
              </a:ext>
            </a:extLst>
          </p:cNvPr>
          <p:cNvCxnSpPr>
            <a:cxnSpLocks/>
          </p:cNvCxnSpPr>
          <p:nvPr/>
        </p:nvCxnSpPr>
        <p:spPr>
          <a:xfrm flipV="1">
            <a:off x="6248393" y="1976157"/>
            <a:ext cx="1256070" cy="730704"/>
          </a:xfrm>
          <a:prstGeom prst="bentConnector3">
            <a:avLst>
              <a:gd name="adj1" fmla="val 50000"/>
            </a:avLst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接點: 肘形 52">
            <a:extLst>
              <a:ext uri="{FF2B5EF4-FFF2-40B4-BE49-F238E27FC236}">
                <a16:creationId xmlns:a16="http://schemas.microsoft.com/office/drawing/2014/main" id="{A38C6294-18BB-4E23-A84E-A6A0E36E3C08}"/>
              </a:ext>
            </a:extLst>
          </p:cNvPr>
          <p:cNvCxnSpPr>
            <a:cxnSpLocks/>
          </p:cNvCxnSpPr>
          <p:nvPr/>
        </p:nvCxnSpPr>
        <p:spPr>
          <a:xfrm>
            <a:off x="6525863" y="4210219"/>
            <a:ext cx="1382883" cy="895599"/>
          </a:xfrm>
          <a:prstGeom prst="bentConnector3">
            <a:avLst>
              <a:gd name="adj1" fmla="val 50000"/>
            </a:avLst>
          </a:prstGeom>
          <a:ln w="38100">
            <a:solidFill>
              <a:srgbClr val="FF99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9E402C3-3745-4930-8BA8-D61DB5A58A35}"/>
              </a:ext>
            </a:extLst>
          </p:cNvPr>
          <p:cNvSpPr/>
          <p:nvPr/>
        </p:nvSpPr>
        <p:spPr>
          <a:xfrm>
            <a:off x="843279" y="1635054"/>
            <a:ext cx="2358897" cy="1109127"/>
          </a:xfrm>
          <a:prstGeom prst="roundRect">
            <a:avLst/>
          </a:prstGeom>
          <a:noFill/>
          <a:ln w="38100">
            <a:solidFill>
              <a:srgbClr val="586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7BC2CF7-5FF3-47B5-9FDF-91128D7FDFAE}"/>
              </a:ext>
            </a:extLst>
          </p:cNvPr>
          <p:cNvSpPr txBox="1"/>
          <p:nvPr/>
        </p:nvSpPr>
        <p:spPr>
          <a:xfrm>
            <a:off x="878462" y="1694181"/>
            <a:ext cx="1705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呈現方式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53CB1F9-2A04-4E68-BAEA-6B851AF820DD}"/>
              </a:ext>
            </a:extLst>
          </p:cNvPr>
          <p:cNvSpPr txBox="1"/>
          <p:nvPr/>
        </p:nvSpPr>
        <p:spPr>
          <a:xfrm>
            <a:off x="898870" y="2125140"/>
            <a:ext cx="1176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A5C6AFA6-28F0-47DD-86D9-2F0BE3EFEE99}"/>
              </a:ext>
            </a:extLst>
          </p:cNvPr>
          <p:cNvSpPr/>
          <p:nvPr/>
        </p:nvSpPr>
        <p:spPr>
          <a:xfrm>
            <a:off x="594020" y="3959875"/>
            <a:ext cx="2358897" cy="1263071"/>
          </a:xfrm>
          <a:prstGeom prst="roundRect">
            <a:avLst/>
          </a:prstGeom>
          <a:noFill/>
          <a:ln w="38100">
            <a:solidFill>
              <a:srgbClr val="586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B2F6B34-26AB-4029-9609-38B6FF0FEA5A}"/>
              </a:ext>
            </a:extLst>
          </p:cNvPr>
          <p:cNvSpPr txBox="1"/>
          <p:nvPr/>
        </p:nvSpPr>
        <p:spPr>
          <a:xfrm>
            <a:off x="731309" y="4429189"/>
            <a:ext cx="2353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MySQL</a:t>
            </a:r>
            <a:endParaRPr lang="en-US" altLang="zh-CN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E38662CC-394E-44FD-BEC8-73DD1C2AE159}"/>
              </a:ext>
            </a:extLst>
          </p:cNvPr>
          <p:cNvSpPr/>
          <p:nvPr/>
        </p:nvSpPr>
        <p:spPr>
          <a:xfrm>
            <a:off x="7594835" y="1428396"/>
            <a:ext cx="1973228" cy="1263071"/>
          </a:xfrm>
          <a:prstGeom prst="roundRect">
            <a:avLst/>
          </a:prstGeom>
          <a:noFill/>
          <a:ln w="38100">
            <a:solidFill>
              <a:srgbClr val="586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5959EA4-F79E-4972-B9D5-CE4D7C5B508B}"/>
              </a:ext>
            </a:extLst>
          </p:cNvPr>
          <p:cNvSpPr txBox="1"/>
          <p:nvPr/>
        </p:nvSpPr>
        <p:spPr>
          <a:xfrm>
            <a:off x="7702347" y="1548993"/>
            <a:ext cx="1415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雲端平台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25BF74F-5E11-48A7-8E04-CAA8514373AD}"/>
              </a:ext>
            </a:extLst>
          </p:cNvPr>
          <p:cNvSpPr txBox="1"/>
          <p:nvPr/>
        </p:nvSpPr>
        <p:spPr>
          <a:xfrm>
            <a:off x="8157230" y="5130618"/>
            <a:ext cx="1043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Ngrok</a:t>
            </a:r>
            <a:endParaRPr lang="en-US" altLang="zh-TW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8A75A589-DF2C-4171-8977-E015B6C38396}"/>
              </a:ext>
            </a:extLst>
          </p:cNvPr>
          <p:cNvSpPr/>
          <p:nvPr/>
        </p:nvSpPr>
        <p:spPr>
          <a:xfrm>
            <a:off x="7973442" y="4193362"/>
            <a:ext cx="2519292" cy="1357252"/>
          </a:xfrm>
          <a:prstGeom prst="roundRect">
            <a:avLst/>
          </a:prstGeom>
          <a:noFill/>
          <a:ln w="38100">
            <a:solidFill>
              <a:srgbClr val="5862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5C04A579-F4C5-4D14-B5C6-F0EEF2657284}"/>
              </a:ext>
            </a:extLst>
          </p:cNvPr>
          <p:cNvSpPr txBox="1"/>
          <p:nvPr/>
        </p:nvSpPr>
        <p:spPr>
          <a:xfrm>
            <a:off x="8093188" y="4318014"/>
            <a:ext cx="16216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網路架構：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8C2FB76-C754-4289-A988-E1E57C4673CD}"/>
              </a:ext>
            </a:extLst>
          </p:cNvPr>
          <p:cNvSpPr txBox="1"/>
          <p:nvPr/>
        </p:nvSpPr>
        <p:spPr>
          <a:xfrm>
            <a:off x="7732409" y="1949864"/>
            <a:ext cx="73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GCP</a:t>
            </a:r>
          </a:p>
        </p:txBody>
      </p:sp>
      <p:graphicFrame>
        <p:nvGraphicFramePr>
          <p:cNvPr id="23" name="資料庫圖表 22">
            <a:extLst>
              <a:ext uri="{FF2B5EF4-FFF2-40B4-BE49-F238E27FC236}">
                <a16:creationId xmlns:a16="http://schemas.microsoft.com/office/drawing/2014/main" id="{08FF763F-E7ED-438C-9C69-2C490A284395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D5CB7AB4-F055-4495-B94F-166D9A1C4100}"/>
              </a:ext>
            </a:extLst>
          </p:cNvPr>
          <p:cNvSpPr/>
          <p:nvPr/>
        </p:nvSpPr>
        <p:spPr>
          <a:xfrm>
            <a:off x="1073154" y="4785079"/>
            <a:ext cx="133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MongoDB</a:t>
            </a:r>
            <a:endParaRPr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86785CC-EB0A-47A8-8D28-8C493732F6DD}"/>
              </a:ext>
            </a:extLst>
          </p:cNvPr>
          <p:cNvSpPr txBox="1"/>
          <p:nvPr/>
        </p:nvSpPr>
        <p:spPr>
          <a:xfrm>
            <a:off x="680807" y="4015495"/>
            <a:ext cx="1705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lang="en-US" altLang="zh-CN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1CE413-780C-4133-8B8D-93AAED7EAFB1}"/>
              </a:ext>
            </a:extLst>
          </p:cNvPr>
          <p:cNvSpPr/>
          <p:nvPr/>
        </p:nvSpPr>
        <p:spPr>
          <a:xfrm>
            <a:off x="2308843" y="2156843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0C804BD-DC08-415B-A9CE-1D31F9266D02}"/>
              </a:ext>
            </a:extLst>
          </p:cNvPr>
          <p:cNvSpPr/>
          <p:nvPr/>
        </p:nvSpPr>
        <p:spPr>
          <a:xfrm>
            <a:off x="8561072" y="1963800"/>
            <a:ext cx="71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AWS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C51F26-782C-4A3C-8DB1-1DA4F76B7B4D}"/>
              </a:ext>
            </a:extLst>
          </p:cNvPr>
          <p:cNvSpPr/>
          <p:nvPr/>
        </p:nvSpPr>
        <p:spPr>
          <a:xfrm>
            <a:off x="8053024" y="2303545"/>
            <a:ext cx="888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4C4498-B780-41A5-B9BE-E5B7A764DD1A}"/>
              </a:ext>
            </a:extLst>
          </p:cNvPr>
          <p:cNvSpPr/>
          <p:nvPr/>
        </p:nvSpPr>
        <p:spPr>
          <a:xfrm>
            <a:off x="8147898" y="4770447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NGINX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75CDEBB-CD42-4B3D-8793-08DA390B909E}"/>
              </a:ext>
            </a:extLst>
          </p:cNvPr>
          <p:cNvSpPr/>
          <p:nvPr/>
        </p:nvSpPr>
        <p:spPr>
          <a:xfrm>
            <a:off x="9472967" y="4745309"/>
            <a:ext cx="1019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Apache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1EFEEAD-A1B0-46CE-9D6B-E4373BA4C192}"/>
              </a:ext>
            </a:extLst>
          </p:cNvPr>
          <p:cNvSpPr/>
          <p:nvPr/>
        </p:nvSpPr>
        <p:spPr>
          <a:xfrm>
            <a:off x="9509749" y="5136731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uWSGI</a:t>
            </a:r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DF30884-3474-406D-A07D-E8EE44906683}"/>
              </a:ext>
            </a:extLst>
          </p:cNvPr>
          <p:cNvSpPr/>
          <p:nvPr/>
        </p:nvSpPr>
        <p:spPr>
          <a:xfrm>
            <a:off x="1696645" y="4435891"/>
            <a:ext cx="1089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ORACLE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B451918-8D40-43FA-9EAD-DB8ED2A7771E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988E89E-214F-4020-97E5-873E1BA54A7B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彭旭成</a:t>
            </a:r>
          </a:p>
        </p:txBody>
      </p:sp>
      <p:sp>
        <p:nvSpPr>
          <p:cNvPr id="35" name="文本框 13">
            <a:extLst>
              <a:ext uri="{FF2B5EF4-FFF2-40B4-BE49-F238E27FC236}">
                <a16:creationId xmlns:a16="http://schemas.microsoft.com/office/drawing/2014/main" id="{4E8CA11C-049C-48AB-9431-6FAF687BB97D}"/>
              </a:ext>
            </a:extLst>
          </p:cNvPr>
          <p:cNvSpPr txBox="1"/>
          <p:nvPr/>
        </p:nvSpPr>
        <p:spPr>
          <a:xfrm>
            <a:off x="957990" y="517574"/>
            <a:ext cx="236795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功能整合 </a:t>
            </a:r>
            <a:r>
              <a:rPr lang="en-US" altLang="zh-TW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870007E-67CC-4DA2-B924-88C6BB8D5F75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69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/>
      <p:bldP spid="8" grpId="0"/>
      <p:bldP spid="9" grpId="0"/>
      <p:bldP spid="11" grpId="0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16122" y="3643594"/>
            <a:ext cx="8326586" cy="2800301"/>
            <a:chOff x="3131057" y="3267536"/>
            <a:chExt cx="8326586" cy="3262550"/>
          </a:xfrm>
        </p:grpSpPr>
        <p:sp>
          <p:nvSpPr>
            <p:cNvPr id="3" name="object 3"/>
            <p:cNvSpPr/>
            <p:nvPr/>
          </p:nvSpPr>
          <p:spPr>
            <a:xfrm>
              <a:off x="3197757" y="3294126"/>
              <a:ext cx="5306695" cy="3235960"/>
            </a:xfrm>
            <a:custGeom>
              <a:avLst/>
              <a:gdLst/>
              <a:ahLst/>
              <a:cxnLst/>
              <a:rect l="l" t="t" r="r" b="b"/>
              <a:pathLst>
                <a:path w="5306695" h="3235959">
                  <a:moveTo>
                    <a:pt x="4767326" y="0"/>
                  </a:moveTo>
                  <a:lnTo>
                    <a:pt x="539242" y="0"/>
                  </a:lnTo>
                  <a:lnTo>
                    <a:pt x="490160" y="2203"/>
                  </a:lnTo>
                  <a:lnTo>
                    <a:pt x="442312" y="8687"/>
                  </a:lnTo>
                  <a:lnTo>
                    <a:pt x="395890" y="19262"/>
                  </a:lnTo>
                  <a:lnTo>
                    <a:pt x="351083" y="33736"/>
                  </a:lnTo>
                  <a:lnTo>
                    <a:pt x="308081" y="51919"/>
                  </a:lnTo>
                  <a:lnTo>
                    <a:pt x="267076" y="73622"/>
                  </a:lnTo>
                  <a:lnTo>
                    <a:pt x="228257" y="98653"/>
                  </a:lnTo>
                  <a:lnTo>
                    <a:pt x="191815" y="126823"/>
                  </a:lnTo>
                  <a:lnTo>
                    <a:pt x="157940" y="157940"/>
                  </a:lnTo>
                  <a:lnTo>
                    <a:pt x="126823" y="191815"/>
                  </a:lnTo>
                  <a:lnTo>
                    <a:pt x="98653" y="228257"/>
                  </a:lnTo>
                  <a:lnTo>
                    <a:pt x="73622" y="267076"/>
                  </a:lnTo>
                  <a:lnTo>
                    <a:pt x="51919" y="308081"/>
                  </a:lnTo>
                  <a:lnTo>
                    <a:pt x="33736" y="351083"/>
                  </a:lnTo>
                  <a:lnTo>
                    <a:pt x="19262" y="395890"/>
                  </a:lnTo>
                  <a:lnTo>
                    <a:pt x="8687" y="442312"/>
                  </a:lnTo>
                  <a:lnTo>
                    <a:pt x="2203" y="490160"/>
                  </a:lnTo>
                  <a:lnTo>
                    <a:pt x="0" y="539242"/>
                  </a:lnTo>
                  <a:lnTo>
                    <a:pt x="0" y="2696197"/>
                  </a:lnTo>
                  <a:lnTo>
                    <a:pt x="2203" y="2745281"/>
                  </a:lnTo>
                  <a:lnTo>
                    <a:pt x="8687" y="2793130"/>
                  </a:lnTo>
                  <a:lnTo>
                    <a:pt x="19262" y="2839554"/>
                  </a:lnTo>
                  <a:lnTo>
                    <a:pt x="33736" y="2884362"/>
                  </a:lnTo>
                  <a:lnTo>
                    <a:pt x="51919" y="2927365"/>
                  </a:lnTo>
                  <a:lnTo>
                    <a:pt x="73622" y="2968371"/>
                  </a:lnTo>
                  <a:lnTo>
                    <a:pt x="98653" y="3007191"/>
                  </a:lnTo>
                  <a:lnTo>
                    <a:pt x="126823" y="3043634"/>
                  </a:lnTo>
                  <a:lnTo>
                    <a:pt x="157940" y="3077510"/>
                  </a:lnTo>
                  <a:lnTo>
                    <a:pt x="191815" y="3108627"/>
                  </a:lnTo>
                  <a:lnTo>
                    <a:pt x="228257" y="3136797"/>
                  </a:lnTo>
                  <a:lnTo>
                    <a:pt x="267076" y="3161829"/>
                  </a:lnTo>
                  <a:lnTo>
                    <a:pt x="308081" y="3183531"/>
                  </a:lnTo>
                  <a:lnTo>
                    <a:pt x="351083" y="3201715"/>
                  </a:lnTo>
                  <a:lnTo>
                    <a:pt x="395890" y="3216189"/>
                  </a:lnTo>
                  <a:lnTo>
                    <a:pt x="442312" y="3226764"/>
                  </a:lnTo>
                  <a:lnTo>
                    <a:pt x="490160" y="3233248"/>
                  </a:lnTo>
                  <a:lnTo>
                    <a:pt x="539242" y="3235452"/>
                  </a:lnTo>
                  <a:lnTo>
                    <a:pt x="4767326" y="3235452"/>
                  </a:lnTo>
                  <a:lnTo>
                    <a:pt x="4816407" y="3233248"/>
                  </a:lnTo>
                  <a:lnTo>
                    <a:pt x="4864255" y="3226764"/>
                  </a:lnTo>
                  <a:lnTo>
                    <a:pt x="4910677" y="3216189"/>
                  </a:lnTo>
                  <a:lnTo>
                    <a:pt x="4955484" y="3201715"/>
                  </a:lnTo>
                  <a:lnTo>
                    <a:pt x="4998486" y="3183531"/>
                  </a:lnTo>
                  <a:lnTo>
                    <a:pt x="5039491" y="3161829"/>
                  </a:lnTo>
                  <a:lnTo>
                    <a:pt x="5078310" y="3136797"/>
                  </a:lnTo>
                  <a:lnTo>
                    <a:pt x="5114752" y="3108627"/>
                  </a:lnTo>
                  <a:lnTo>
                    <a:pt x="5148627" y="3077510"/>
                  </a:lnTo>
                  <a:lnTo>
                    <a:pt x="5179744" y="3043634"/>
                  </a:lnTo>
                  <a:lnTo>
                    <a:pt x="5207914" y="3007191"/>
                  </a:lnTo>
                  <a:lnTo>
                    <a:pt x="5232945" y="2968371"/>
                  </a:lnTo>
                  <a:lnTo>
                    <a:pt x="5254648" y="2927365"/>
                  </a:lnTo>
                  <a:lnTo>
                    <a:pt x="5272831" y="2884362"/>
                  </a:lnTo>
                  <a:lnTo>
                    <a:pt x="5287305" y="2839554"/>
                  </a:lnTo>
                  <a:lnTo>
                    <a:pt x="5297880" y="2793130"/>
                  </a:lnTo>
                  <a:lnTo>
                    <a:pt x="5304364" y="2745281"/>
                  </a:lnTo>
                  <a:lnTo>
                    <a:pt x="5306568" y="2696197"/>
                  </a:lnTo>
                  <a:lnTo>
                    <a:pt x="5306568" y="539242"/>
                  </a:lnTo>
                  <a:lnTo>
                    <a:pt x="5304364" y="490160"/>
                  </a:lnTo>
                  <a:lnTo>
                    <a:pt x="5297880" y="442312"/>
                  </a:lnTo>
                  <a:lnTo>
                    <a:pt x="5287305" y="395890"/>
                  </a:lnTo>
                  <a:lnTo>
                    <a:pt x="5272831" y="351083"/>
                  </a:lnTo>
                  <a:lnTo>
                    <a:pt x="5254648" y="308081"/>
                  </a:lnTo>
                  <a:lnTo>
                    <a:pt x="5232945" y="267076"/>
                  </a:lnTo>
                  <a:lnTo>
                    <a:pt x="5207914" y="228257"/>
                  </a:lnTo>
                  <a:lnTo>
                    <a:pt x="5179744" y="191815"/>
                  </a:lnTo>
                  <a:lnTo>
                    <a:pt x="5148627" y="157940"/>
                  </a:lnTo>
                  <a:lnTo>
                    <a:pt x="5114752" y="126823"/>
                  </a:lnTo>
                  <a:lnTo>
                    <a:pt x="5078310" y="98653"/>
                  </a:lnTo>
                  <a:lnTo>
                    <a:pt x="5039491" y="73622"/>
                  </a:lnTo>
                  <a:lnTo>
                    <a:pt x="4998486" y="51919"/>
                  </a:lnTo>
                  <a:lnTo>
                    <a:pt x="4955484" y="33736"/>
                  </a:lnTo>
                  <a:lnTo>
                    <a:pt x="4910677" y="19262"/>
                  </a:lnTo>
                  <a:lnTo>
                    <a:pt x="4864255" y="8687"/>
                  </a:lnTo>
                  <a:lnTo>
                    <a:pt x="4816407" y="2203"/>
                  </a:lnTo>
                  <a:lnTo>
                    <a:pt x="47673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131057" y="3294126"/>
              <a:ext cx="5306695" cy="2847832"/>
            </a:xfrm>
            <a:custGeom>
              <a:avLst/>
              <a:gdLst/>
              <a:ahLst/>
              <a:cxnLst/>
              <a:rect l="l" t="t" r="r" b="b"/>
              <a:pathLst>
                <a:path w="5306695" h="3235959">
                  <a:moveTo>
                    <a:pt x="0" y="539242"/>
                  </a:moveTo>
                  <a:lnTo>
                    <a:pt x="2203" y="490160"/>
                  </a:lnTo>
                  <a:lnTo>
                    <a:pt x="8687" y="442312"/>
                  </a:lnTo>
                  <a:lnTo>
                    <a:pt x="19262" y="395890"/>
                  </a:lnTo>
                  <a:lnTo>
                    <a:pt x="33736" y="351083"/>
                  </a:lnTo>
                  <a:lnTo>
                    <a:pt x="51919" y="308081"/>
                  </a:lnTo>
                  <a:lnTo>
                    <a:pt x="73622" y="267076"/>
                  </a:lnTo>
                  <a:lnTo>
                    <a:pt x="98653" y="228257"/>
                  </a:lnTo>
                  <a:lnTo>
                    <a:pt x="126823" y="191815"/>
                  </a:lnTo>
                  <a:lnTo>
                    <a:pt x="157940" y="157940"/>
                  </a:lnTo>
                  <a:lnTo>
                    <a:pt x="191815" y="126823"/>
                  </a:lnTo>
                  <a:lnTo>
                    <a:pt x="228257" y="98653"/>
                  </a:lnTo>
                  <a:lnTo>
                    <a:pt x="267076" y="73622"/>
                  </a:lnTo>
                  <a:lnTo>
                    <a:pt x="308081" y="51919"/>
                  </a:lnTo>
                  <a:lnTo>
                    <a:pt x="351083" y="33736"/>
                  </a:lnTo>
                  <a:lnTo>
                    <a:pt x="395890" y="19262"/>
                  </a:lnTo>
                  <a:lnTo>
                    <a:pt x="442312" y="8687"/>
                  </a:lnTo>
                  <a:lnTo>
                    <a:pt x="490160" y="2203"/>
                  </a:lnTo>
                  <a:lnTo>
                    <a:pt x="539242" y="0"/>
                  </a:lnTo>
                  <a:lnTo>
                    <a:pt x="4767326" y="0"/>
                  </a:lnTo>
                  <a:lnTo>
                    <a:pt x="4816407" y="2203"/>
                  </a:lnTo>
                  <a:lnTo>
                    <a:pt x="4864255" y="8687"/>
                  </a:lnTo>
                  <a:lnTo>
                    <a:pt x="4910677" y="19262"/>
                  </a:lnTo>
                  <a:lnTo>
                    <a:pt x="4955484" y="33736"/>
                  </a:lnTo>
                  <a:lnTo>
                    <a:pt x="4998486" y="51919"/>
                  </a:lnTo>
                  <a:lnTo>
                    <a:pt x="5039491" y="73622"/>
                  </a:lnTo>
                  <a:lnTo>
                    <a:pt x="5078310" y="98653"/>
                  </a:lnTo>
                  <a:lnTo>
                    <a:pt x="5114752" y="126823"/>
                  </a:lnTo>
                  <a:lnTo>
                    <a:pt x="5148627" y="157940"/>
                  </a:lnTo>
                  <a:lnTo>
                    <a:pt x="5179744" y="191815"/>
                  </a:lnTo>
                  <a:lnTo>
                    <a:pt x="5207914" y="228257"/>
                  </a:lnTo>
                  <a:lnTo>
                    <a:pt x="5232945" y="267076"/>
                  </a:lnTo>
                  <a:lnTo>
                    <a:pt x="5254648" y="308081"/>
                  </a:lnTo>
                  <a:lnTo>
                    <a:pt x="5272831" y="351083"/>
                  </a:lnTo>
                  <a:lnTo>
                    <a:pt x="5287305" y="395890"/>
                  </a:lnTo>
                  <a:lnTo>
                    <a:pt x="5297880" y="442312"/>
                  </a:lnTo>
                  <a:lnTo>
                    <a:pt x="5304364" y="490160"/>
                  </a:lnTo>
                  <a:lnTo>
                    <a:pt x="5306568" y="539242"/>
                  </a:lnTo>
                  <a:lnTo>
                    <a:pt x="5306568" y="2696197"/>
                  </a:lnTo>
                  <a:lnTo>
                    <a:pt x="5304364" y="2745281"/>
                  </a:lnTo>
                  <a:lnTo>
                    <a:pt x="5297880" y="2793130"/>
                  </a:lnTo>
                  <a:lnTo>
                    <a:pt x="5287305" y="2839554"/>
                  </a:lnTo>
                  <a:lnTo>
                    <a:pt x="5272831" y="2884362"/>
                  </a:lnTo>
                  <a:lnTo>
                    <a:pt x="5254648" y="2927365"/>
                  </a:lnTo>
                  <a:lnTo>
                    <a:pt x="5232945" y="2968371"/>
                  </a:lnTo>
                  <a:lnTo>
                    <a:pt x="5207914" y="3007191"/>
                  </a:lnTo>
                  <a:lnTo>
                    <a:pt x="5179744" y="3043634"/>
                  </a:lnTo>
                  <a:lnTo>
                    <a:pt x="5148627" y="3077510"/>
                  </a:lnTo>
                  <a:lnTo>
                    <a:pt x="5114752" y="3108627"/>
                  </a:lnTo>
                  <a:lnTo>
                    <a:pt x="5078310" y="3136797"/>
                  </a:lnTo>
                  <a:lnTo>
                    <a:pt x="5039491" y="3161829"/>
                  </a:lnTo>
                  <a:lnTo>
                    <a:pt x="4998486" y="3183531"/>
                  </a:lnTo>
                  <a:lnTo>
                    <a:pt x="4955484" y="3201715"/>
                  </a:lnTo>
                  <a:lnTo>
                    <a:pt x="4910677" y="3216189"/>
                  </a:lnTo>
                  <a:lnTo>
                    <a:pt x="4864255" y="3226764"/>
                  </a:lnTo>
                  <a:lnTo>
                    <a:pt x="4816407" y="3233248"/>
                  </a:lnTo>
                  <a:lnTo>
                    <a:pt x="4767326" y="3235452"/>
                  </a:lnTo>
                  <a:lnTo>
                    <a:pt x="539242" y="3235452"/>
                  </a:lnTo>
                  <a:lnTo>
                    <a:pt x="490160" y="3233248"/>
                  </a:lnTo>
                  <a:lnTo>
                    <a:pt x="442312" y="3226764"/>
                  </a:lnTo>
                  <a:lnTo>
                    <a:pt x="395890" y="3216189"/>
                  </a:lnTo>
                  <a:lnTo>
                    <a:pt x="351083" y="3201715"/>
                  </a:lnTo>
                  <a:lnTo>
                    <a:pt x="308081" y="3183531"/>
                  </a:lnTo>
                  <a:lnTo>
                    <a:pt x="267076" y="3161829"/>
                  </a:lnTo>
                  <a:lnTo>
                    <a:pt x="228257" y="3136797"/>
                  </a:lnTo>
                  <a:lnTo>
                    <a:pt x="191815" y="3108627"/>
                  </a:lnTo>
                  <a:lnTo>
                    <a:pt x="157940" y="3077510"/>
                  </a:lnTo>
                  <a:lnTo>
                    <a:pt x="126823" y="3043634"/>
                  </a:lnTo>
                  <a:lnTo>
                    <a:pt x="98653" y="3007191"/>
                  </a:lnTo>
                  <a:lnTo>
                    <a:pt x="73622" y="2968371"/>
                  </a:lnTo>
                  <a:lnTo>
                    <a:pt x="51919" y="2927365"/>
                  </a:lnTo>
                  <a:lnTo>
                    <a:pt x="33736" y="2884362"/>
                  </a:lnTo>
                  <a:lnTo>
                    <a:pt x="19262" y="2839554"/>
                  </a:lnTo>
                  <a:lnTo>
                    <a:pt x="8687" y="2793130"/>
                  </a:lnTo>
                  <a:lnTo>
                    <a:pt x="2203" y="2745281"/>
                  </a:lnTo>
                  <a:lnTo>
                    <a:pt x="0" y="2696197"/>
                  </a:lnTo>
                  <a:lnTo>
                    <a:pt x="0" y="539242"/>
                  </a:lnTo>
                  <a:close/>
                </a:path>
              </a:pathLst>
            </a:custGeom>
            <a:ln w="25908">
              <a:solidFill>
                <a:srgbClr val="1ED0A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5411" y="4962143"/>
              <a:ext cx="1107948" cy="8305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0860" y="3798480"/>
              <a:ext cx="845094" cy="10600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466918" y="3267536"/>
              <a:ext cx="1990725" cy="2863073"/>
            </a:xfrm>
            <a:custGeom>
              <a:avLst/>
              <a:gdLst/>
              <a:ahLst/>
              <a:cxnLst/>
              <a:rect l="l" t="t" r="r" b="b"/>
              <a:pathLst>
                <a:path w="1990725" h="3235959">
                  <a:moveTo>
                    <a:pt x="0" y="331724"/>
                  </a:moveTo>
                  <a:lnTo>
                    <a:pt x="3595" y="282691"/>
                  </a:lnTo>
                  <a:lnTo>
                    <a:pt x="14040" y="235897"/>
                  </a:lnTo>
                  <a:lnTo>
                    <a:pt x="30822" y="191853"/>
                  </a:lnTo>
                  <a:lnTo>
                    <a:pt x="53428" y="151072"/>
                  </a:lnTo>
                  <a:lnTo>
                    <a:pt x="81347" y="114066"/>
                  </a:lnTo>
                  <a:lnTo>
                    <a:pt x="114066" y="81347"/>
                  </a:lnTo>
                  <a:lnTo>
                    <a:pt x="151072" y="53428"/>
                  </a:lnTo>
                  <a:lnTo>
                    <a:pt x="191853" y="30822"/>
                  </a:lnTo>
                  <a:lnTo>
                    <a:pt x="235897" y="14040"/>
                  </a:lnTo>
                  <a:lnTo>
                    <a:pt x="282691" y="3595"/>
                  </a:lnTo>
                  <a:lnTo>
                    <a:pt x="331723" y="0"/>
                  </a:lnTo>
                  <a:lnTo>
                    <a:pt x="1658619" y="0"/>
                  </a:lnTo>
                  <a:lnTo>
                    <a:pt x="1707652" y="3595"/>
                  </a:lnTo>
                  <a:lnTo>
                    <a:pt x="1754446" y="14040"/>
                  </a:lnTo>
                  <a:lnTo>
                    <a:pt x="1798490" y="30822"/>
                  </a:lnTo>
                  <a:lnTo>
                    <a:pt x="1839271" y="53428"/>
                  </a:lnTo>
                  <a:lnTo>
                    <a:pt x="1876277" y="81347"/>
                  </a:lnTo>
                  <a:lnTo>
                    <a:pt x="1908996" y="114066"/>
                  </a:lnTo>
                  <a:lnTo>
                    <a:pt x="1936915" y="151072"/>
                  </a:lnTo>
                  <a:lnTo>
                    <a:pt x="1959521" y="191853"/>
                  </a:lnTo>
                  <a:lnTo>
                    <a:pt x="1976303" y="235897"/>
                  </a:lnTo>
                  <a:lnTo>
                    <a:pt x="1986748" y="282691"/>
                  </a:lnTo>
                  <a:lnTo>
                    <a:pt x="1990343" y="331724"/>
                  </a:lnTo>
                  <a:lnTo>
                    <a:pt x="1990343" y="2903728"/>
                  </a:lnTo>
                  <a:lnTo>
                    <a:pt x="1986748" y="2952745"/>
                  </a:lnTo>
                  <a:lnTo>
                    <a:pt x="1976303" y="2999531"/>
                  </a:lnTo>
                  <a:lnTo>
                    <a:pt x="1959521" y="3043570"/>
                  </a:lnTo>
                  <a:lnTo>
                    <a:pt x="1936915" y="3084351"/>
                  </a:lnTo>
                  <a:lnTo>
                    <a:pt x="1908996" y="3121359"/>
                  </a:lnTo>
                  <a:lnTo>
                    <a:pt x="1876277" y="3154082"/>
                  </a:lnTo>
                  <a:lnTo>
                    <a:pt x="1839271" y="3182007"/>
                  </a:lnTo>
                  <a:lnTo>
                    <a:pt x="1798490" y="3204619"/>
                  </a:lnTo>
                  <a:lnTo>
                    <a:pt x="1754446" y="3221406"/>
                  </a:lnTo>
                  <a:lnTo>
                    <a:pt x="1707652" y="3231855"/>
                  </a:lnTo>
                  <a:lnTo>
                    <a:pt x="1658619" y="3235452"/>
                  </a:lnTo>
                  <a:lnTo>
                    <a:pt x="331723" y="3235452"/>
                  </a:lnTo>
                  <a:lnTo>
                    <a:pt x="282691" y="3231855"/>
                  </a:lnTo>
                  <a:lnTo>
                    <a:pt x="235897" y="3221406"/>
                  </a:lnTo>
                  <a:lnTo>
                    <a:pt x="191853" y="3204619"/>
                  </a:lnTo>
                  <a:lnTo>
                    <a:pt x="151072" y="3182007"/>
                  </a:lnTo>
                  <a:lnTo>
                    <a:pt x="114066" y="3154082"/>
                  </a:lnTo>
                  <a:lnTo>
                    <a:pt x="81347" y="3121359"/>
                  </a:lnTo>
                  <a:lnTo>
                    <a:pt x="53428" y="3084351"/>
                  </a:lnTo>
                  <a:lnTo>
                    <a:pt x="30822" y="3043570"/>
                  </a:lnTo>
                  <a:lnTo>
                    <a:pt x="14040" y="2999531"/>
                  </a:lnTo>
                  <a:lnTo>
                    <a:pt x="3595" y="2952745"/>
                  </a:lnTo>
                  <a:lnTo>
                    <a:pt x="0" y="2903728"/>
                  </a:lnTo>
                  <a:lnTo>
                    <a:pt x="0" y="331724"/>
                  </a:lnTo>
                  <a:close/>
                </a:path>
              </a:pathLst>
            </a:custGeom>
            <a:ln w="25908">
              <a:solidFill>
                <a:srgbClr val="1ED0A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403850" y="3280220"/>
            <a:ext cx="103441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Sever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10897" y="3268333"/>
            <a:ext cx="132577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spc="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8142" y="3317055"/>
            <a:ext cx="1230785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Clien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23107" y="4943612"/>
            <a:ext cx="1359408" cy="54864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1627" y="4907384"/>
            <a:ext cx="637399" cy="5848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9742" y="3902750"/>
            <a:ext cx="916755" cy="89681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8105" y="3935634"/>
            <a:ext cx="813671" cy="815457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944880" y="1356849"/>
            <a:ext cx="8157518" cy="1663917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  <a:buClr>
                <a:srgbClr val="000000"/>
              </a:buClr>
              <a:tabLst>
                <a:tab pos="355600" algn="l"/>
              </a:tabLst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1.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主機採用</a:t>
            </a:r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VM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虛擬機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方式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buClr>
                <a:srgbClr val="000000"/>
              </a:buClr>
              <a:tabLst>
                <a:tab pos="355600" algn="l"/>
              </a:tabLst>
            </a:pPr>
            <a:r>
              <a:rPr lang="en-US" sz="2400" spc="-5" dirty="0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2. </a:t>
            </a:r>
            <a:r>
              <a:rPr sz="2400" spc="-5" dirty="0" err="1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ngrok：</a:t>
            </a:r>
            <a:r>
              <a:rPr sz="2400" b="1" spc="-5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連線次數有限制</a:t>
            </a:r>
            <a:r>
              <a:rPr lang="zh-TW" altLang="en-US" sz="2400" spc="-5" dirty="0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，</a:t>
            </a:r>
            <a:r>
              <a:rPr sz="2400" spc="-5" dirty="0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8</a:t>
            </a:r>
            <a:r>
              <a:rPr lang="en-US" altLang="zh-TW" sz="2400" spc="-5" dirty="0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sz="2400" spc="-5" dirty="0" err="1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小時需重新開啟服</a:t>
            </a:r>
            <a:r>
              <a:rPr sz="2400" dirty="0" err="1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務</a:t>
            </a:r>
            <a:r>
              <a:rPr lang="en-US" altLang="zh-TW" sz="2400" spc="-5" dirty="0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(</a:t>
            </a:r>
            <a:r>
              <a:rPr sz="2400" dirty="0" err="1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免費</a:t>
            </a:r>
            <a:r>
              <a:rPr sz="2400" spc="-10" dirty="0" err="1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版</a:t>
            </a:r>
            <a:r>
              <a:rPr lang="en-US" altLang="zh-TW" sz="2400" spc="-5" dirty="0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)</a:t>
            </a:r>
            <a:endParaRPr lang="zh-TW" altLang="en-US" sz="2400" dirty="0">
              <a:solidFill>
                <a:srgbClr val="25252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12700">
              <a:spcBef>
                <a:spcPts val="1440"/>
              </a:spcBef>
              <a:buClr>
                <a:srgbClr val="000000"/>
              </a:buClr>
              <a:tabLst>
                <a:tab pos="355600" algn="l"/>
              </a:tabLst>
            </a:pPr>
            <a:r>
              <a:rPr lang="en-US" altLang="zh-TW" sz="2400" spc="-70" dirty="0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3.  MySQL </a:t>
            </a:r>
            <a:r>
              <a:rPr lang="zh-TW" altLang="en-US" sz="2400" spc="-70" dirty="0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及 </a:t>
            </a:r>
            <a:r>
              <a:rPr lang="en-US" altLang="zh-TW" sz="2400" spc="-70" dirty="0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MongoDB </a:t>
            </a:r>
            <a:r>
              <a:rPr lang="zh-TW" altLang="en-US" sz="2400" spc="-70" dirty="0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採</a:t>
            </a:r>
            <a:r>
              <a:rPr lang="zh-TW" altLang="en-US" sz="2400" b="1" spc="-7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本地端</a:t>
            </a:r>
            <a:r>
              <a:rPr lang="zh-TW" altLang="en-US" sz="2400" spc="-70" dirty="0">
                <a:solidFill>
                  <a:srgbClr val="25252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做為部署方式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</p:txBody>
      </p:sp>
      <p:pic>
        <p:nvPicPr>
          <p:cNvPr id="32" name="Google Shape;340;p2" descr="Icon&#10;&#10;Description automatically generated">
            <a:extLst>
              <a:ext uri="{FF2B5EF4-FFF2-40B4-BE49-F238E27FC236}">
                <a16:creationId xmlns:a16="http://schemas.microsoft.com/office/drawing/2014/main" id="{9CAF36DD-8423-4C69-865E-B509EB8D0E6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7200">
            <a:off x="9642973" y="3790761"/>
            <a:ext cx="1147197" cy="1013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圖片 33" descr="一張含有 文字, 美工圖案 的圖片&#10;&#10;自動產生的描述">
            <a:extLst>
              <a:ext uri="{FF2B5EF4-FFF2-40B4-BE49-F238E27FC236}">
                <a16:creationId xmlns:a16="http://schemas.microsoft.com/office/drawing/2014/main" id="{C9C77E3B-1EC7-42ED-93D9-F2C72BCAC5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29" y="4874494"/>
            <a:ext cx="1295642" cy="1172504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770D1ECF-C033-454A-9023-E76F5CF9E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50" y="5581161"/>
            <a:ext cx="2058623" cy="367611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9C199412-9408-4A15-BECD-9B5D97903E5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" r="1081"/>
          <a:stretch/>
        </p:blipFill>
        <p:spPr>
          <a:xfrm>
            <a:off x="3357119" y="4186520"/>
            <a:ext cx="1743076" cy="30480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DC7245D7-CDF5-4892-9B5D-9D1CC4C2CD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118" y="4483792"/>
            <a:ext cx="1743076" cy="247015"/>
          </a:xfrm>
          <a:prstGeom prst="rect">
            <a:avLst/>
          </a:prstGeom>
        </p:spPr>
      </p:pic>
      <p:sp>
        <p:nvSpPr>
          <p:cNvPr id="36" name="object 3">
            <a:extLst>
              <a:ext uri="{FF2B5EF4-FFF2-40B4-BE49-F238E27FC236}">
                <a16:creationId xmlns:a16="http://schemas.microsoft.com/office/drawing/2014/main" id="{915C2820-5D56-4594-9C2B-C86CAA30DC2B}"/>
              </a:ext>
            </a:extLst>
          </p:cNvPr>
          <p:cNvSpPr txBox="1">
            <a:spLocks/>
          </p:cNvSpPr>
          <p:nvPr/>
        </p:nvSpPr>
        <p:spPr>
          <a:xfrm>
            <a:off x="944880" y="628826"/>
            <a:ext cx="560832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4000" b="0" i="0" u="none" strike="noStrike" cap="none">
                <a:solidFill>
                  <a:schemeClr val="tx1"/>
                </a:solidFill>
                <a:latin typeface="Microsoft JhengHei"/>
                <a:ea typeface="Arial"/>
                <a:cs typeface="Microsoft JhengHei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95"/>
              </a:spcBef>
            </a:pPr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開發階段架構圖</a:t>
            </a:r>
          </a:p>
        </p:txBody>
      </p:sp>
      <p:graphicFrame>
        <p:nvGraphicFramePr>
          <p:cNvPr id="35" name="資料庫圖表 34">
            <a:extLst>
              <a:ext uri="{FF2B5EF4-FFF2-40B4-BE49-F238E27FC236}">
                <a16:creationId xmlns:a16="http://schemas.microsoft.com/office/drawing/2014/main" id="{A2D796F9-250C-4435-8A86-9D9DDA1F034D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BE21075-7110-4911-A05B-6E4016D20D05}"/>
              </a:ext>
            </a:extLst>
          </p:cNvPr>
          <p:cNvCxnSpPr>
            <a:cxnSpLocks/>
          </p:cNvCxnSpPr>
          <p:nvPr/>
        </p:nvCxnSpPr>
        <p:spPr>
          <a:xfrm>
            <a:off x="2304324" y="4853509"/>
            <a:ext cx="601335" cy="0"/>
          </a:xfrm>
          <a:prstGeom prst="straightConnector1">
            <a:avLst/>
          </a:prstGeom>
          <a:ln w="28575">
            <a:solidFill>
              <a:srgbClr val="1ED0A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3A005BE0-FB4F-4A4C-B0D0-4CE182FA312C}"/>
              </a:ext>
            </a:extLst>
          </p:cNvPr>
          <p:cNvCxnSpPr>
            <a:cxnSpLocks/>
          </p:cNvCxnSpPr>
          <p:nvPr/>
        </p:nvCxnSpPr>
        <p:spPr>
          <a:xfrm>
            <a:off x="8500472" y="4855795"/>
            <a:ext cx="601335" cy="0"/>
          </a:xfrm>
          <a:prstGeom prst="straightConnector1">
            <a:avLst/>
          </a:prstGeom>
          <a:ln w="28575">
            <a:solidFill>
              <a:srgbClr val="1ED0A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A35A9CC6-8A3F-49A8-A9AC-13E2F28C915D}"/>
              </a:ext>
            </a:extLst>
          </p:cNvPr>
          <p:cNvCxnSpPr>
            <a:cxnSpLocks/>
          </p:cNvCxnSpPr>
          <p:nvPr/>
        </p:nvCxnSpPr>
        <p:spPr>
          <a:xfrm>
            <a:off x="5552621" y="4907384"/>
            <a:ext cx="601335" cy="0"/>
          </a:xfrm>
          <a:prstGeom prst="straightConnector1">
            <a:avLst/>
          </a:prstGeom>
          <a:ln w="28575">
            <a:solidFill>
              <a:srgbClr val="1ED0A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10BECE48-4DDE-4AB3-B64F-47ADF2268FDB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A8FB9CD-DA02-44A4-AD7F-1388B9B34343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彭旭成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A6BAC2B-1F21-4864-A852-ADD646288D78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70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 txBox="1"/>
          <p:nvPr/>
        </p:nvSpPr>
        <p:spPr>
          <a:xfrm>
            <a:off x="981126" y="1363290"/>
            <a:ext cx="8056245" cy="991938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355600" algn="l"/>
              </a:tabLst>
            </a:pPr>
            <a:r>
              <a:rPr lang="en-US" altLang="zh-TW" sz="20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1. </a:t>
            </a:r>
            <a:r>
              <a:rPr sz="2000" b="1" spc="-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NGINX：高效</a:t>
            </a:r>
            <a:r>
              <a:rPr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的</a:t>
            </a:r>
            <a:r>
              <a:rPr sz="2000" b="1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Web</a:t>
            </a:r>
            <a:r>
              <a:rPr sz="2000" b="1" spc="-25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sz="20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Server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355600" algn="l"/>
              </a:tabLst>
            </a:pPr>
            <a:r>
              <a:rPr lang="en-US" altLang="zh-TW" sz="20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2. </a:t>
            </a:r>
            <a:r>
              <a:rPr sz="2000" b="1" spc="-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uWSGI：</a:t>
            </a:r>
            <a:r>
              <a:rPr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接收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sz="20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NGINX</a:t>
            </a:r>
            <a:r>
              <a:rPr sz="2000" b="1" spc="1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動態請求並處理後，發給</a:t>
            </a:r>
            <a:r>
              <a:rPr sz="20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Web</a:t>
            </a:r>
            <a:r>
              <a:rPr lang="zh-TW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應用程式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</p:txBody>
      </p:sp>
      <p:sp>
        <p:nvSpPr>
          <p:cNvPr id="42" name="object 3">
            <a:extLst>
              <a:ext uri="{FF2B5EF4-FFF2-40B4-BE49-F238E27FC236}">
                <a16:creationId xmlns:a16="http://schemas.microsoft.com/office/drawing/2014/main" id="{A8708A3A-21F4-4551-9481-BBA7CFE5BF0C}"/>
              </a:ext>
            </a:extLst>
          </p:cNvPr>
          <p:cNvSpPr txBox="1">
            <a:spLocks/>
          </p:cNvSpPr>
          <p:nvPr/>
        </p:nvSpPr>
        <p:spPr>
          <a:xfrm>
            <a:off x="944880" y="628826"/>
            <a:ext cx="560832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4000" b="0" i="0" u="none" strike="noStrike" cap="none">
                <a:solidFill>
                  <a:schemeClr val="tx1"/>
                </a:solidFill>
                <a:latin typeface="Microsoft JhengHei"/>
                <a:ea typeface="Arial"/>
                <a:cs typeface="Microsoft JhengHei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95"/>
              </a:spcBef>
            </a:pPr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部署階段架構圖</a:t>
            </a:r>
          </a:p>
        </p:txBody>
      </p:sp>
      <p:graphicFrame>
        <p:nvGraphicFramePr>
          <p:cNvPr id="39" name="資料庫圖表 38">
            <a:extLst>
              <a:ext uri="{FF2B5EF4-FFF2-40B4-BE49-F238E27FC236}">
                <a16:creationId xmlns:a16="http://schemas.microsoft.com/office/drawing/2014/main" id="{6C8EAB2A-A452-417A-930B-3AABAE6EC50C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object 2"/>
          <p:cNvGrpSpPr/>
          <p:nvPr/>
        </p:nvGrpSpPr>
        <p:grpSpPr>
          <a:xfrm>
            <a:off x="2931116" y="3070685"/>
            <a:ext cx="5832475" cy="2928620"/>
            <a:chOff x="2965704" y="3390900"/>
            <a:chExt cx="5832475" cy="3261360"/>
          </a:xfrm>
        </p:grpSpPr>
        <p:sp>
          <p:nvSpPr>
            <p:cNvPr id="3" name="object 3"/>
            <p:cNvSpPr/>
            <p:nvPr/>
          </p:nvSpPr>
          <p:spPr>
            <a:xfrm>
              <a:off x="2978658" y="3403853"/>
              <a:ext cx="5806440" cy="3235960"/>
            </a:xfrm>
            <a:custGeom>
              <a:avLst/>
              <a:gdLst/>
              <a:ahLst/>
              <a:cxnLst/>
              <a:rect l="l" t="t" r="r" b="b"/>
              <a:pathLst>
                <a:path w="5806440" h="3235959">
                  <a:moveTo>
                    <a:pt x="5267198" y="0"/>
                  </a:moveTo>
                  <a:lnTo>
                    <a:pt x="539242" y="0"/>
                  </a:lnTo>
                  <a:lnTo>
                    <a:pt x="490160" y="2203"/>
                  </a:lnTo>
                  <a:lnTo>
                    <a:pt x="442312" y="8687"/>
                  </a:lnTo>
                  <a:lnTo>
                    <a:pt x="395890" y="19262"/>
                  </a:lnTo>
                  <a:lnTo>
                    <a:pt x="351083" y="33736"/>
                  </a:lnTo>
                  <a:lnTo>
                    <a:pt x="308081" y="51919"/>
                  </a:lnTo>
                  <a:lnTo>
                    <a:pt x="267076" y="73622"/>
                  </a:lnTo>
                  <a:lnTo>
                    <a:pt x="228257" y="98653"/>
                  </a:lnTo>
                  <a:lnTo>
                    <a:pt x="191815" y="126823"/>
                  </a:lnTo>
                  <a:lnTo>
                    <a:pt x="157940" y="157940"/>
                  </a:lnTo>
                  <a:lnTo>
                    <a:pt x="126823" y="191815"/>
                  </a:lnTo>
                  <a:lnTo>
                    <a:pt x="98653" y="228257"/>
                  </a:lnTo>
                  <a:lnTo>
                    <a:pt x="73622" y="267076"/>
                  </a:lnTo>
                  <a:lnTo>
                    <a:pt x="51919" y="308081"/>
                  </a:lnTo>
                  <a:lnTo>
                    <a:pt x="33736" y="351083"/>
                  </a:lnTo>
                  <a:lnTo>
                    <a:pt x="19262" y="395890"/>
                  </a:lnTo>
                  <a:lnTo>
                    <a:pt x="8687" y="442312"/>
                  </a:lnTo>
                  <a:lnTo>
                    <a:pt x="2203" y="490160"/>
                  </a:lnTo>
                  <a:lnTo>
                    <a:pt x="0" y="539242"/>
                  </a:lnTo>
                  <a:lnTo>
                    <a:pt x="0" y="2696197"/>
                  </a:lnTo>
                  <a:lnTo>
                    <a:pt x="2203" y="2745281"/>
                  </a:lnTo>
                  <a:lnTo>
                    <a:pt x="8687" y="2793130"/>
                  </a:lnTo>
                  <a:lnTo>
                    <a:pt x="19262" y="2839554"/>
                  </a:lnTo>
                  <a:lnTo>
                    <a:pt x="33736" y="2884362"/>
                  </a:lnTo>
                  <a:lnTo>
                    <a:pt x="51919" y="2927365"/>
                  </a:lnTo>
                  <a:lnTo>
                    <a:pt x="73622" y="2968371"/>
                  </a:lnTo>
                  <a:lnTo>
                    <a:pt x="98653" y="3007191"/>
                  </a:lnTo>
                  <a:lnTo>
                    <a:pt x="126823" y="3043634"/>
                  </a:lnTo>
                  <a:lnTo>
                    <a:pt x="157940" y="3077510"/>
                  </a:lnTo>
                  <a:lnTo>
                    <a:pt x="191815" y="3108627"/>
                  </a:lnTo>
                  <a:lnTo>
                    <a:pt x="228257" y="3136797"/>
                  </a:lnTo>
                  <a:lnTo>
                    <a:pt x="267076" y="3161829"/>
                  </a:lnTo>
                  <a:lnTo>
                    <a:pt x="308081" y="3183531"/>
                  </a:lnTo>
                  <a:lnTo>
                    <a:pt x="351083" y="3201715"/>
                  </a:lnTo>
                  <a:lnTo>
                    <a:pt x="395890" y="3216189"/>
                  </a:lnTo>
                  <a:lnTo>
                    <a:pt x="442312" y="3226764"/>
                  </a:lnTo>
                  <a:lnTo>
                    <a:pt x="490160" y="3233248"/>
                  </a:lnTo>
                  <a:lnTo>
                    <a:pt x="539242" y="3235452"/>
                  </a:lnTo>
                  <a:lnTo>
                    <a:pt x="5267198" y="3235452"/>
                  </a:lnTo>
                  <a:lnTo>
                    <a:pt x="5316279" y="3233248"/>
                  </a:lnTo>
                  <a:lnTo>
                    <a:pt x="5364127" y="3226764"/>
                  </a:lnTo>
                  <a:lnTo>
                    <a:pt x="5410549" y="3216189"/>
                  </a:lnTo>
                  <a:lnTo>
                    <a:pt x="5455356" y="3201715"/>
                  </a:lnTo>
                  <a:lnTo>
                    <a:pt x="5498358" y="3183531"/>
                  </a:lnTo>
                  <a:lnTo>
                    <a:pt x="5539363" y="3161829"/>
                  </a:lnTo>
                  <a:lnTo>
                    <a:pt x="5578182" y="3136797"/>
                  </a:lnTo>
                  <a:lnTo>
                    <a:pt x="5614624" y="3108627"/>
                  </a:lnTo>
                  <a:lnTo>
                    <a:pt x="5648499" y="3077510"/>
                  </a:lnTo>
                  <a:lnTo>
                    <a:pt x="5679616" y="3043634"/>
                  </a:lnTo>
                  <a:lnTo>
                    <a:pt x="5707786" y="3007191"/>
                  </a:lnTo>
                  <a:lnTo>
                    <a:pt x="5732817" y="2968371"/>
                  </a:lnTo>
                  <a:lnTo>
                    <a:pt x="5754520" y="2927365"/>
                  </a:lnTo>
                  <a:lnTo>
                    <a:pt x="5772703" y="2884362"/>
                  </a:lnTo>
                  <a:lnTo>
                    <a:pt x="5787177" y="2839554"/>
                  </a:lnTo>
                  <a:lnTo>
                    <a:pt x="5797752" y="2793130"/>
                  </a:lnTo>
                  <a:lnTo>
                    <a:pt x="5804236" y="2745281"/>
                  </a:lnTo>
                  <a:lnTo>
                    <a:pt x="5806440" y="2696197"/>
                  </a:lnTo>
                  <a:lnTo>
                    <a:pt x="5806440" y="539242"/>
                  </a:lnTo>
                  <a:lnTo>
                    <a:pt x="5804236" y="490160"/>
                  </a:lnTo>
                  <a:lnTo>
                    <a:pt x="5797752" y="442312"/>
                  </a:lnTo>
                  <a:lnTo>
                    <a:pt x="5787177" y="395890"/>
                  </a:lnTo>
                  <a:lnTo>
                    <a:pt x="5772703" y="351083"/>
                  </a:lnTo>
                  <a:lnTo>
                    <a:pt x="5754520" y="308081"/>
                  </a:lnTo>
                  <a:lnTo>
                    <a:pt x="5732817" y="267076"/>
                  </a:lnTo>
                  <a:lnTo>
                    <a:pt x="5707786" y="228257"/>
                  </a:lnTo>
                  <a:lnTo>
                    <a:pt x="5679616" y="191815"/>
                  </a:lnTo>
                  <a:lnTo>
                    <a:pt x="5648499" y="157940"/>
                  </a:lnTo>
                  <a:lnTo>
                    <a:pt x="5614624" y="126823"/>
                  </a:lnTo>
                  <a:lnTo>
                    <a:pt x="5578182" y="98653"/>
                  </a:lnTo>
                  <a:lnTo>
                    <a:pt x="5539363" y="73622"/>
                  </a:lnTo>
                  <a:lnTo>
                    <a:pt x="5498358" y="51919"/>
                  </a:lnTo>
                  <a:lnTo>
                    <a:pt x="5455356" y="33736"/>
                  </a:lnTo>
                  <a:lnTo>
                    <a:pt x="5410549" y="19262"/>
                  </a:lnTo>
                  <a:lnTo>
                    <a:pt x="5364127" y="8687"/>
                  </a:lnTo>
                  <a:lnTo>
                    <a:pt x="5316279" y="2203"/>
                  </a:lnTo>
                  <a:lnTo>
                    <a:pt x="5267198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586270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978658" y="3403853"/>
              <a:ext cx="5806440" cy="3235960"/>
            </a:xfrm>
            <a:custGeom>
              <a:avLst/>
              <a:gdLst/>
              <a:ahLst/>
              <a:cxnLst/>
              <a:rect l="l" t="t" r="r" b="b"/>
              <a:pathLst>
                <a:path w="5806440" h="3235959">
                  <a:moveTo>
                    <a:pt x="0" y="539242"/>
                  </a:moveTo>
                  <a:lnTo>
                    <a:pt x="2203" y="490160"/>
                  </a:lnTo>
                  <a:lnTo>
                    <a:pt x="8687" y="442312"/>
                  </a:lnTo>
                  <a:lnTo>
                    <a:pt x="19262" y="395890"/>
                  </a:lnTo>
                  <a:lnTo>
                    <a:pt x="33736" y="351083"/>
                  </a:lnTo>
                  <a:lnTo>
                    <a:pt x="51919" y="308081"/>
                  </a:lnTo>
                  <a:lnTo>
                    <a:pt x="73622" y="267076"/>
                  </a:lnTo>
                  <a:lnTo>
                    <a:pt x="98653" y="228257"/>
                  </a:lnTo>
                  <a:lnTo>
                    <a:pt x="126823" y="191815"/>
                  </a:lnTo>
                  <a:lnTo>
                    <a:pt x="157940" y="157940"/>
                  </a:lnTo>
                  <a:lnTo>
                    <a:pt x="191815" y="126823"/>
                  </a:lnTo>
                  <a:lnTo>
                    <a:pt x="228257" y="98653"/>
                  </a:lnTo>
                  <a:lnTo>
                    <a:pt x="267076" y="73622"/>
                  </a:lnTo>
                  <a:lnTo>
                    <a:pt x="308081" y="51919"/>
                  </a:lnTo>
                  <a:lnTo>
                    <a:pt x="351083" y="33736"/>
                  </a:lnTo>
                  <a:lnTo>
                    <a:pt x="395890" y="19262"/>
                  </a:lnTo>
                  <a:lnTo>
                    <a:pt x="442312" y="8687"/>
                  </a:lnTo>
                  <a:lnTo>
                    <a:pt x="490160" y="2203"/>
                  </a:lnTo>
                  <a:lnTo>
                    <a:pt x="539242" y="0"/>
                  </a:lnTo>
                  <a:lnTo>
                    <a:pt x="5267198" y="0"/>
                  </a:lnTo>
                  <a:lnTo>
                    <a:pt x="5316279" y="2203"/>
                  </a:lnTo>
                  <a:lnTo>
                    <a:pt x="5364127" y="8687"/>
                  </a:lnTo>
                  <a:lnTo>
                    <a:pt x="5410549" y="19262"/>
                  </a:lnTo>
                  <a:lnTo>
                    <a:pt x="5455356" y="33736"/>
                  </a:lnTo>
                  <a:lnTo>
                    <a:pt x="5498358" y="51919"/>
                  </a:lnTo>
                  <a:lnTo>
                    <a:pt x="5539363" y="73622"/>
                  </a:lnTo>
                  <a:lnTo>
                    <a:pt x="5578182" y="98653"/>
                  </a:lnTo>
                  <a:lnTo>
                    <a:pt x="5614624" y="126823"/>
                  </a:lnTo>
                  <a:lnTo>
                    <a:pt x="5648499" y="157940"/>
                  </a:lnTo>
                  <a:lnTo>
                    <a:pt x="5679616" y="191815"/>
                  </a:lnTo>
                  <a:lnTo>
                    <a:pt x="5707786" y="228257"/>
                  </a:lnTo>
                  <a:lnTo>
                    <a:pt x="5732817" y="267076"/>
                  </a:lnTo>
                  <a:lnTo>
                    <a:pt x="5754520" y="308081"/>
                  </a:lnTo>
                  <a:lnTo>
                    <a:pt x="5772703" y="351083"/>
                  </a:lnTo>
                  <a:lnTo>
                    <a:pt x="5787177" y="395890"/>
                  </a:lnTo>
                  <a:lnTo>
                    <a:pt x="5797752" y="442312"/>
                  </a:lnTo>
                  <a:lnTo>
                    <a:pt x="5804236" y="490160"/>
                  </a:lnTo>
                  <a:lnTo>
                    <a:pt x="5806440" y="539242"/>
                  </a:lnTo>
                  <a:lnTo>
                    <a:pt x="5806440" y="2696197"/>
                  </a:lnTo>
                  <a:lnTo>
                    <a:pt x="5804236" y="2745281"/>
                  </a:lnTo>
                  <a:lnTo>
                    <a:pt x="5797752" y="2793130"/>
                  </a:lnTo>
                  <a:lnTo>
                    <a:pt x="5787177" y="2839554"/>
                  </a:lnTo>
                  <a:lnTo>
                    <a:pt x="5772703" y="2884362"/>
                  </a:lnTo>
                  <a:lnTo>
                    <a:pt x="5754520" y="2927365"/>
                  </a:lnTo>
                  <a:lnTo>
                    <a:pt x="5732817" y="2968371"/>
                  </a:lnTo>
                  <a:lnTo>
                    <a:pt x="5707786" y="3007191"/>
                  </a:lnTo>
                  <a:lnTo>
                    <a:pt x="5679616" y="3043634"/>
                  </a:lnTo>
                  <a:lnTo>
                    <a:pt x="5648499" y="3077510"/>
                  </a:lnTo>
                  <a:lnTo>
                    <a:pt x="5614624" y="3108627"/>
                  </a:lnTo>
                  <a:lnTo>
                    <a:pt x="5578182" y="3136797"/>
                  </a:lnTo>
                  <a:lnTo>
                    <a:pt x="5539363" y="3161829"/>
                  </a:lnTo>
                  <a:lnTo>
                    <a:pt x="5498358" y="3183531"/>
                  </a:lnTo>
                  <a:lnTo>
                    <a:pt x="5455356" y="3201715"/>
                  </a:lnTo>
                  <a:lnTo>
                    <a:pt x="5410549" y="3216189"/>
                  </a:lnTo>
                  <a:lnTo>
                    <a:pt x="5364127" y="3226764"/>
                  </a:lnTo>
                  <a:lnTo>
                    <a:pt x="5316279" y="3233248"/>
                  </a:lnTo>
                  <a:lnTo>
                    <a:pt x="5267198" y="3235452"/>
                  </a:lnTo>
                  <a:lnTo>
                    <a:pt x="539242" y="3235452"/>
                  </a:lnTo>
                  <a:lnTo>
                    <a:pt x="490160" y="3233248"/>
                  </a:lnTo>
                  <a:lnTo>
                    <a:pt x="442312" y="3226764"/>
                  </a:lnTo>
                  <a:lnTo>
                    <a:pt x="395890" y="3216189"/>
                  </a:lnTo>
                  <a:lnTo>
                    <a:pt x="351083" y="3201715"/>
                  </a:lnTo>
                  <a:lnTo>
                    <a:pt x="308081" y="3183531"/>
                  </a:lnTo>
                  <a:lnTo>
                    <a:pt x="267076" y="3161829"/>
                  </a:lnTo>
                  <a:lnTo>
                    <a:pt x="228257" y="3136797"/>
                  </a:lnTo>
                  <a:lnTo>
                    <a:pt x="191815" y="3108627"/>
                  </a:lnTo>
                  <a:lnTo>
                    <a:pt x="157940" y="3077510"/>
                  </a:lnTo>
                  <a:lnTo>
                    <a:pt x="126823" y="3043634"/>
                  </a:lnTo>
                  <a:lnTo>
                    <a:pt x="98653" y="3007191"/>
                  </a:lnTo>
                  <a:lnTo>
                    <a:pt x="73622" y="2968371"/>
                  </a:lnTo>
                  <a:lnTo>
                    <a:pt x="51919" y="2927365"/>
                  </a:lnTo>
                  <a:lnTo>
                    <a:pt x="33736" y="2884362"/>
                  </a:lnTo>
                  <a:lnTo>
                    <a:pt x="19262" y="2839554"/>
                  </a:lnTo>
                  <a:lnTo>
                    <a:pt x="8687" y="2793130"/>
                  </a:lnTo>
                  <a:lnTo>
                    <a:pt x="2203" y="2745281"/>
                  </a:lnTo>
                  <a:lnTo>
                    <a:pt x="0" y="2696197"/>
                  </a:lnTo>
                  <a:lnTo>
                    <a:pt x="0" y="539242"/>
                  </a:lnTo>
                  <a:close/>
                </a:path>
              </a:pathLst>
            </a:custGeom>
            <a:ln w="25908">
              <a:solidFill>
                <a:srgbClr val="1ED0A6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704438" y="3154903"/>
            <a:ext cx="1990725" cy="2894220"/>
            <a:chOff x="9777222" y="3403853"/>
            <a:chExt cx="1990725" cy="3235960"/>
          </a:xfrm>
          <a:noFill/>
        </p:grpSpPr>
        <p:sp>
          <p:nvSpPr>
            <p:cNvPr id="6" name="object 6"/>
            <p:cNvSpPr/>
            <p:nvPr/>
          </p:nvSpPr>
          <p:spPr>
            <a:xfrm>
              <a:off x="9777222" y="3403853"/>
              <a:ext cx="1990725" cy="3235960"/>
            </a:xfrm>
            <a:custGeom>
              <a:avLst/>
              <a:gdLst/>
              <a:ahLst/>
              <a:cxnLst/>
              <a:rect l="l" t="t" r="r" b="b"/>
              <a:pathLst>
                <a:path w="1990725" h="3235959">
                  <a:moveTo>
                    <a:pt x="1658620" y="0"/>
                  </a:moveTo>
                  <a:lnTo>
                    <a:pt x="331724" y="0"/>
                  </a:lnTo>
                  <a:lnTo>
                    <a:pt x="282691" y="3595"/>
                  </a:lnTo>
                  <a:lnTo>
                    <a:pt x="235897" y="14040"/>
                  </a:lnTo>
                  <a:lnTo>
                    <a:pt x="191853" y="30822"/>
                  </a:lnTo>
                  <a:lnTo>
                    <a:pt x="151072" y="53428"/>
                  </a:lnTo>
                  <a:lnTo>
                    <a:pt x="114066" y="81347"/>
                  </a:lnTo>
                  <a:lnTo>
                    <a:pt x="81347" y="114066"/>
                  </a:lnTo>
                  <a:lnTo>
                    <a:pt x="53428" y="151072"/>
                  </a:lnTo>
                  <a:lnTo>
                    <a:pt x="30822" y="191853"/>
                  </a:lnTo>
                  <a:lnTo>
                    <a:pt x="14040" y="235897"/>
                  </a:lnTo>
                  <a:lnTo>
                    <a:pt x="3595" y="282691"/>
                  </a:lnTo>
                  <a:lnTo>
                    <a:pt x="0" y="331724"/>
                  </a:lnTo>
                  <a:lnTo>
                    <a:pt x="0" y="2903728"/>
                  </a:lnTo>
                  <a:lnTo>
                    <a:pt x="3595" y="2952745"/>
                  </a:lnTo>
                  <a:lnTo>
                    <a:pt x="14040" y="2999531"/>
                  </a:lnTo>
                  <a:lnTo>
                    <a:pt x="30822" y="3043570"/>
                  </a:lnTo>
                  <a:lnTo>
                    <a:pt x="53428" y="3084351"/>
                  </a:lnTo>
                  <a:lnTo>
                    <a:pt x="81347" y="3121359"/>
                  </a:lnTo>
                  <a:lnTo>
                    <a:pt x="114066" y="3154082"/>
                  </a:lnTo>
                  <a:lnTo>
                    <a:pt x="151072" y="3182007"/>
                  </a:lnTo>
                  <a:lnTo>
                    <a:pt x="191853" y="3204619"/>
                  </a:lnTo>
                  <a:lnTo>
                    <a:pt x="235897" y="3221406"/>
                  </a:lnTo>
                  <a:lnTo>
                    <a:pt x="282691" y="3231855"/>
                  </a:lnTo>
                  <a:lnTo>
                    <a:pt x="331724" y="3235452"/>
                  </a:lnTo>
                  <a:lnTo>
                    <a:pt x="1658620" y="3235452"/>
                  </a:lnTo>
                  <a:lnTo>
                    <a:pt x="1707652" y="3231855"/>
                  </a:lnTo>
                  <a:lnTo>
                    <a:pt x="1754446" y="3221406"/>
                  </a:lnTo>
                  <a:lnTo>
                    <a:pt x="1798490" y="3204619"/>
                  </a:lnTo>
                  <a:lnTo>
                    <a:pt x="1839271" y="3182007"/>
                  </a:lnTo>
                  <a:lnTo>
                    <a:pt x="1876277" y="3154082"/>
                  </a:lnTo>
                  <a:lnTo>
                    <a:pt x="1908996" y="3121359"/>
                  </a:lnTo>
                  <a:lnTo>
                    <a:pt x="1936915" y="3084351"/>
                  </a:lnTo>
                  <a:lnTo>
                    <a:pt x="1959521" y="3043570"/>
                  </a:lnTo>
                  <a:lnTo>
                    <a:pt x="1976303" y="2999531"/>
                  </a:lnTo>
                  <a:lnTo>
                    <a:pt x="1986748" y="2952745"/>
                  </a:lnTo>
                  <a:lnTo>
                    <a:pt x="1990344" y="2903728"/>
                  </a:lnTo>
                  <a:lnTo>
                    <a:pt x="1990344" y="331724"/>
                  </a:lnTo>
                  <a:lnTo>
                    <a:pt x="1986748" y="282691"/>
                  </a:lnTo>
                  <a:lnTo>
                    <a:pt x="1976303" y="235897"/>
                  </a:lnTo>
                  <a:lnTo>
                    <a:pt x="1959521" y="191853"/>
                  </a:lnTo>
                  <a:lnTo>
                    <a:pt x="1936915" y="151072"/>
                  </a:lnTo>
                  <a:lnTo>
                    <a:pt x="1908996" y="114066"/>
                  </a:lnTo>
                  <a:lnTo>
                    <a:pt x="1876277" y="81347"/>
                  </a:lnTo>
                  <a:lnTo>
                    <a:pt x="1839271" y="53428"/>
                  </a:lnTo>
                  <a:lnTo>
                    <a:pt x="1798490" y="30822"/>
                  </a:lnTo>
                  <a:lnTo>
                    <a:pt x="1754446" y="14040"/>
                  </a:lnTo>
                  <a:lnTo>
                    <a:pt x="1707652" y="3595"/>
                  </a:lnTo>
                  <a:lnTo>
                    <a:pt x="165862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9777223" y="3403853"/>
              <a:ext cx="1721738" cy="3116376"/>
            </a:xfrm>
            <a:custGeom>
              <a:avLst/>
              <a:gdLst/>
              <a:ahLst/>
              <a:cxnLst/>
              <a:rect l="l" t="t" r="r" b="b"/>
              <a:pathLst>
                <a:path w="1990725" h="3235959">
                  <a:moveTo>
                    <a:pt x="0" y="331724"/>
                  </a:moveTo>
                  <a:lnTo>
                    <a:pt x="3595" y="282691"/>
                  </a:lnTo>
                  <a:lnTo>
                    <a:pt x="14040" y="235897"/>
                  </a:lnTo>
                  <a:lnTo>
                    <a:pt x="30822" y="191853"/>
                  </a:lnTo>
                  <a:lnTo>
                    <a:pt x="53428" y="151072"/>
                  </a:lnTo>
                  <a:lnTo>
                    <a:pt x="81347" y="114066"/>
                  </a:lnTo>
                  <a:lnTo>
                    <a:pt x="114066" y="81347"/>
                  </a:lnTo>
                  <a:lnTo>
                    <a:pt x="151072" y="53428"/>
                  </a:lnTo>
                  <a:lnTo>
                    <a:pt x="191853" y="30822"/>
                  </a:lnTo>
                  <a:lnTo>
                    <a:pt x="235897" y="14040"/>
                  </a:lnTo>
                  <a:lnTo>
                    <a:pt x="282691" y="3595"/>
                  </a:lnTo>
                  <a:lnTo>
                    <a:pt x="331724" y="0"/>
                  </a:lnTo>
                  <a:lnTo>
                    <a:pt x="1658620" y="0"/>
                  </a:lnTo>
                  <a:lnTo>
                    <a:pt x="1707652" y="3595"/>
                  </a:lnTo>
                  <a:lnTo>
                    <a:pt x="1754446" y="14040"/>
                  </a:lnTo>
                  <a:lnTo>
                    <a:pt x="1798490" y="30822"/>
                  </a:lnTo>
                  <a:lnTo>
                    <a:pt x="1839271" y="53428"/>
                  </a:lnTo>
                  <a:lnTo>
                    <a:pt x="1876277" y="81347"/>
                  </a:lnTo>
                  <a:lnTo>
                    <a:pt x="1908996" y="114066"/>
                  </a:lnTo>
                  <a:lnTo>
                    <a:pt x="1936915" y="151072"/>
                  </a:lnTo>
                  <a:lnTo>
                    <a:pt x="1959521" y="191853"/>
                  </a:lnTo>
                  <a:lnTo>
                    <a:pt x="1976303" y="235897"/>
                  </a:lnTo>
                  <a:lnTo>
                    <a:pt x="1986748" y="282691"/>
                  </a:lnTo>
                  <a:lnTo>
                    <a:pt x="1990344" y="331724"/>
                  </a:lnTo>
                  <a:lnTo>
                    <a:pt x="1990344" y="2903728"/>
                  </a:lnTo>
                  <a:lnTo>
                    <a:pt x="1986748" y="2952745"/>
                  </a:lnTo>
                  <a:lnTo>
                    <a:pt x="1976303" y="2999531"/>
                  </a:lnTo>
                  <a:lnTo>
                    <a:pt x="1959521" y="3043570"/>
                  </a:lnTo>
                  <a:lnTo>
                    <a:pt x="1936915" y="3084351"/>
                  </a:lnTo>
                  <a:lnTo>
                    <a:pt x="1908996" y="3121359"/>
                  </a:lnTo>
                  <a:lnTo>
                    <a:pt x="1876277" y="3154082"/>
                  </a:lnTo>
                  <a:lnTo>
                    <a:pt x="1839271" y="3182007"/>
                  </a:lnTo>
                  <a:lnTo>
                    <a:pt x="1798490" y="3204619"/>
                  </a:lnTo>
                  <a:lnTo>
                    <a:pt x="1754446" y="3221406"/>
                  </a:lnTo>
                  <a:lnTo>
                    <a:pt x="1707652" y="3231855"/>
                  </a:lnTo>
                  <a:lnTo>
                    <a:pt x="1658620" y="3235452"/>
                  </a:lnTo>
                  <a:lnTo>
                    <a:pt x="331724" y="3235452"/>
                  </a:lnTo>
                  <a:lnTo>
                    <a:pt x="282691" y="3231855"/>
                  </a:lnTo>
                  <a:lnTo>
                    <a:pt x="235897" y="3221406"/>
                  </a:lnTo>
                  <a:lnTo>
                    <a:pt x="191853" y="3204619"/>
                  </a:lnTo>
                  <a:lnTo>
                    <a:pt x="151072" y="3182007"/>
                  </a:lnTo>
                  <a:lnTo>
                    <a:pt x="114066" y="3154082"/>
                  </a:lnTo>
                  <a:lnTo>
                    <a:pt x="81347" y="3121359"/>
                  </a:lnTo>
                  <a:lnTo>
                    <a:pt x="53428" y="3084351"/>
                  </a:lnTo>
                  <a:lnTo>
                    <a:pt x="30822" y="3043570"/>
                  </a:lnTo>
                  <a:lnTo>
                    <a:pt x="14040" y="2999531"/>
                  </a:lnTo>
                  <a:lnTo>
                    <a:pt x="3595" y="2952745"/>
                  </a:lnTo>
                  <a:lnTo>
                    <a:pt x="0" y="2903728"/>
                  </a:lnTo>
                  <a:lnTo>
                    <a:pt x="0" y="331724"/>
                  </a:lnTo>
                  <a:close/>
                </a:path>
              </a:pathLst>
            </a:custGeom>
            <a:grpFill/>
            <a:ln w="25908">
              <a:solidFill>
                <a:srgbClr val="1ED0A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376693" y="2712035"/>
            <a:ext cx="851553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Server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25370" y="4894659"/>
            <a:ext cx="1165859" cy="87630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8797658" y="4688471"/>
            <a:ext cx="861060" cy="117475"/>
          </a:xfrm>
          <a:custGeom>
            <a:avLst/>
            <a:gdLst/>
            <a:ahLst/>
            <a:cxnLst/>
            <a:rect l="l" t="t" r="r" b="b"/>
            <a:pathLst>
              <a:path w="861059" h="117475">
                <a:moveTo>
                  <a:pt x="114046" y="2920"/>
                </a:moveTo>
                <a:lnTo>
                  <a:pt x="0" y="60578"/>
                </a:lnTo>
                <a:lnTo>
                  <a:pt x="114553" y="117220"/>
                </a:lnTo>
                <a:lnTo>
                  <a:pt x="114384" y="79120"/>
                </a:lnTo>
                <a:lnTo>
                  <a:pt x="95376" y="79120"/>
                </a:lnTo>
                <a:lnTo>
                  <a:pt x="95123" y="41020"/>
                </a:lnTo>
                <a:lnTo>
                  <a:pt x="114214" y="40934"/>
                </a:lnTo>
                <a:lnTo>
                  <a:pt x="114046" y="2920"/>
                </a:lnTo>
                <a:close/>
              </a:path>
              <a:path w="861059" h="117475">
                <a:moveTo>
                  <a:pt x="822922" y="37972"/>
                </a:moveTo>
                <a:lnTo>
                  <a:pt x="765301" y="37972"/>
                </a:lnTo>
                <a:lnTo>
                  <a:pt x="765555" y="76072"/>
                </a:lnTo>
                <a:lnTo>
                  <a:pt x="746463" y="76159"/>
                </a:lnTo>
                <a:lnTo>
                  <a:pt x="746632" y="114300"/>
                </a:lnTo>
                <a:lnTo>
                  <a:pt x="860678" y="56641"/>
                </a:lnTo>
                <a:lnTo>
                  <a:pt x="822922" y="37972"/>
                </a:lnTo>
                <a:close/>
              </a:path>
              <a:path w="861059" h="117475">
                <a:moveTo>
                  <a:pt x="114214" y="40934"/>
                </a:moveTo>
                <a:lnTo>
                  <a:pt x="95123" y="41020"/>
                </a:lnTo>
                <a:lnTo>
                  <a:pt x="95376" y="79120"/>
                </a:lnTo>
                <a:lnTo>
                  <a:pt x="114384" y="79034"/>
                </a:lnTo>
                <a:lnTo>
                  <a:pt x="114214" y="40934"/>
                </a:lnTo>
                <a:close/>
              </a:path>
              <a:path w="861059" h="117475">
                <a:moveTo>
                  <a:pt x="114384" y="79034"/>
                </a:moveTo>
                <a:lnTo>
                  <a:pt x="95376" y="79120"/>
                </a:lnTo>
                <a:lnTo>
                  <a:pt x="114384" y="79120"/>
                </a:lnTo>
                <a:close/>
              </a:path>
              <a:path w="861059" h="117475">
                <a:moveTo>
                  <a:pt x="746294" y="38059"/>
                </a:moveTo>
                <a:lnTo>
                  <a:pt x="114214" y="40934"/>
                </a:lnTo>
                <a:lnTo>
                  <a:pt x="114384" y="79034"/>
                </a:lnTo>
                <a:lnTo>
                  <a:pt x="746463" y="76159"/>
                </a:lnTo>
                <a:lnTo>
                  <a:pt x="746294" y="38059"/>
                </a:lnTo>
                <a:close/>
              </a:path>
              <a:path w="861059" h="117475">
                <a:moveTo>
                  <a:pt x="765301" y="37972"/>
                </a:moveTo>
                <a:lnTo>
                  <a:pt x="746294" y="38059"/>
                </a:lnTo>
                <a:lnTo>
                  <a:pt x="746463" y="76159"/>
                </a:lnTo>
                <a:lnTo>
                  <a:pt x="765555" y="76072"/>
                </a:lnTo>
                <a:lnTo>
                  <a:pt x="765301" y="37972"/>
                </a:lnTo>
                <a:close/>
              </a:path>
              <a:path w="861059" h="117475">
                <a:moveTo>
                  <a:pt x="746125" y="0"/>
                </a:moveTo>
                <a:lnTo>
                  <a:pt x="746294" y="38059"/>
                </a:lnTo>
                <a:lnTo>
                  <a:pt x="822922" y="37972"/>
                </a:lnTo>
                <a:lnTo>
                  <a:pt x="746125" y="0"/>
                </a:lnTo>
                <a:close/>
              </a:path>
            </a:pathLst>
          </a:custGeom>
          <a:solidFill>
            <a:srgbClr val="17CFA3"/>
          </a:solidFill>
        </p:spPr>
        <p:txBody>
          <a:bodyPr wrap="square" lIns="0" tIns="0" rIns="0" bIns="0" rtlCol="0"/>
          <a:lstStyle/>
          <a:p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36361" y="3278262"/>
            <a:ext cx="592122" cy="47396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782368" y="3285768"/>
            <a:ext cx="946403" cy="5440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10700" y="4534995"/>
            <a:ext cx="1266444" cy="35966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71534" y="4461589"/>
            <a:ext cx="1261872" cy="489324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4446639" y="4687962"/>
            <a:ext cx="562610" cy="114300"/>
          </a:xfrm>
          <a:custGeom>
            <a:avLst/>
            <a:gdLst/>
            <a:ahLst/>
            <a:cxnLst/>
            <a:rect l="l" t="t" r="r" b="b"/>
            <a:pathLst>
              <a:path w="56261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62610" h="114300">
                <a:moveTo>
                  <a:pt x="448183" y="0"/>
                </a:moveTo>
                <a:lnTo>
                  <a:pt x="448183" y="114300"/>
                </a:lnTo>
                <a:lnTo>
                  <a:pt x="524383" y="76200"/>
                </a:lnTo>
                <a:lnTo>
                  <a:pt x="467233" y="76200"/>
                </a:lnTo>
                <a:lnTo>
                  <a:pt x="467233" y="38100"/>
                </a:lnTo>
                <a:lnTo>
                  <a:pt x="524383" y="38100"/>
                </a:lnTo>
                <a:lnTo>
                  <a:pt x="448183" y="0"/>
                </a:lnTo>
                <a:close/>
              </a:path>
              <a:path w="56261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562610" h="114300">
                <a:moveTo>
                  <a:pt x="44818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48183" y="76200"/>
                </a:lnTo>
                <a:lnTo>
                  <a:pt x="448183" y="38100"/>
                </a:lnTo>
                <a:close/>
              </a:path>
              <a:path w="562610" h="114300">
                <a:moveTo>
                  <a:pt x="524383" y="38100"/>
                </a:moveTo>
                <a:lnTo>
                  <a:pt x="467233" y="38100"/>
                </a:lnTo>
                <a:lnTo>
                  <a:pt x="467233" y="76200"/>
                </a:lnTo>
                <a:lnTo>
                  <a:pt x="524383" y="76200"/>
                </a:lnTo>
                <a:lnTo>
                  <a:pt x="562483" y="57150"/>
                </a:lnTo>
                <a:lnTo>
                  <a:pt x="524383" y="38100"/>
                </a:lnTo>
                <a:close/>
              </a:path>
            </a:pathLst>
          </a:custGeom>
          <a:solidFill>
            <a:srgbClr val="17CFA3"/>
          </a:solidFill>
        </p:spPr>
        <p:txBody>
          <a:bodyPr wrap="square" lIns="0" tIns="0" rIns="0" bIns="0" rtlCol="0"/>
          <a:lstStyle/>
          <a:p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11297" y="3939349"/>
            <a:ext cx="794003" cy="99212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72330" y="3180395"/>
            <a:ext cx="1478279" cy="775716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6571971" y="4687962"/>
            <a:ext cx="562610" cy="114300"/>
          </a:xfrm>
          <a:custGeom>
            <a:avLst/>
            <a:gdLst/>
            <a:ahLst/>
            <a:cxnLst/>
            <a:rect l="l" t="t" r="r" b="b"/>
            <a:pathLst>
              <a:path w="562609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562609" h="114300">
                <a:moveTo>
                  <a:pt x="448183" y="0"/>
                </a:moveTo>
                <a:lnTo>
                  <a:pt x="448183" y="114300"/>
                </a:lnTo>
                <a:lnTo>
                  <a:pt x="524383" y="76200"/>
                </a:lnTo>
                <a:lnTo>
                  <a:pt x="467233" y="76200"/>
                </a:lnTo>
                <a:lnTo>
                  <a:pt x="467233" y="38100"/>
                </a:lnTo>
                <a:lnTo>
                  <a:pt x="524383" y="38100"/>
                </a:lnTo>
                <a:lnTo>
                  <a:pt x="448183" y="0"/>
                </a:lnTo>
                <a:close/>
              </a:path>
              <a:path w="562609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562609" h="114300">
                <a:moveTo>
                  <a:pt x="44818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48183" y="76200"/>
                </a:lnTo>
                <a:lnTo>
                  <a:pt x="448183" y="38100"/>
                </a:lnTo>
                <a:close/>
              </a:path>
              <a:path w="562609" h="114300">
                <a:moveTo>
                  <a:pt x="524383" y="38100"/>
                </a:moveTo>
                <a:lnTo>
                  <a:pt x="467233" y="38100"/>
                </a:lnTo>
                <a:lnTo>
                  <a:pt x="467233" y="76200"/>
                </a:lnTo>
                <a:lnTo>
                  <a:pt x="524383" y="76200"/>
                </a:lnTo>
                <a:lnTo>
                  <a:pt x="562483" y="57150"/>
                </a:lnTo>
                <a:lnTo>
                  <a:pt x="524383" y="38100"/>
                </a:lnTo>
                <a:close/>
              </a:path>
            </a:pathLst>
          </a:custGeom>
          <a:solidFill>
            <a:srgbClr val="17CFA3"/>
          </a:solidFill>
        </p:spPr>
        <p:txBody>
          <a:bodyPr wrap="square" lIns="0" tIns="0" rIns="0" bIns="0" rtlCol="0"/>
          <a:lstStyle/>
          <a:p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081239" y="3241917"/>
            <a:ext cx="1261872" cy="725424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2000619" y="4706251"/>
            <a:ext cx="798195" cy="114300"/>
          </a:xfrm>
          <a:custGeom>
            <a:avLst/>
            <a:gdLst/>
            <a:ahLst/>
            <a:cxnLst/>
            <a:rect l="l" t="t" r="r" b="b"/>
            <a:pathLst>
              <a:path w="79819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798194" h="114300">
                <a:moveTo>
                  <a:pt x="683387" y="0"/>
                </a:moveTo>
                <a:lnTo>
                  <a:pt x="683387" y="114300"/>
                </a:lnTo>
                <a:lnTo>
                  <a:pt x="759587" y="76200"/>
                </a:lnTo>
                <a:lnTo>
                  <a:pt x="702437" y="76200"/>
                </a:lnTo>
                <a:lnTo>
                  <a:pt x="702437" y="38100"/>
                </a:lnTo>
                <a:lnTo>
                  <a:pt x="759587" y="38100"/>
                </a:lnTo>
                <a:lnTo>
                  <a:pt x="683387" y="0"/>
                </a:lnTo>
                <a:close/>
              </a:path>
              <a:path w="79819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798194" h="114300">
                <a:moveTo>
                  <a:pt x="683387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683387" y="76200"/>
                </a:lnTo>
                <a:lnTo>
                  <a:pt x="683387" y="38100"/>
                </a:lnTo>
                <a:close/>
              </a:path>
              <a:path w="798194" h="114300">
                <a:moveTo>
                  <a:pt x="759587" y="38100"/>
                </a:moveTo>
                <a:lnTo>
                  <a:pt x="702437" y="38100"/>
                </a:lnTo>
                <a:lnTo>
                  <a:pt x="702437" y="76200"/>
                </a:lnTo>
                <a:lnTo>
                  <a:pt x="759587" y="76200"/>
                </a:lnTo>
                <a:lnTo>
                  <a:pt x="797687" y="57150"/>
                </a:lnTo>
                <a:lnTo>
                  <a:pt x="759587" y="38100"/>
                </a:lnTo>
                <a:close/>
              </a:path>
            </a:pathLst>
          </a:custGeom>
          <a:solidFill>
            <a:srgbClr val="17CFA3"/>
          </a:solidFill>
        </p:spPr>
        <p:txBody>
          <a:bodyPr wrap="square" lIns="0" tIns="0" rIns="0" bIns="0" rtlCol="0"/>
          <a:lstStyle/>
          <a:p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35967" y="4937018"/>
            <a:ext cx="1161262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</a:t>
            </a:r>
            <a:r>
              <a:rPr sz="1400" b="1" spc="-8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sz="1400" b="1" spc="-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Server</a:t>
            </a:r>
            <a:endParaRPr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66254" y="2969048"/>
            <a:ext cx="973582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Client</a:t>
            </a:r>
          </a:p>
        </p:txBody>
      </p:sp>
      <p:grpSp>
        <p:nvGrpSpPr>
          <p:cNvPr id="54" name="object 23">
            <a:extLst>
              <a:ext uri="{FF2B5EF4-FFF2-40B4-BE49-F238E27FC236}">
                <a16:creationId xmlns:a16="http://schemas.microsoft.com/office/drawing/2014/main" id="{3D62797C-E86A-47E9-9F9C-25676431DA76}"/>
              </a:ext>
            </a:extLst>
          </p:cNvPr>
          <p:cNvGrpSpPr/>
          <p:nvPr/>
        </p:nvGrpSpPr>
        <p:grpSpPr>
          <a:xfrm>
            <a:off x="277373" y="3557802"/>
            <a:ext cx="1711959" cy="1683645"/>
            <a:chOff x="341375" y="3800855"/>
            <a:chExt cx="1711959" cy="1683645"/>
          </a:xfrm>
        </p:grpSpPr>
        <p:pic>
          <p:nvPicPr>
            <p:cNvPr id="56" name="object 27">
              <a:extLst>
                <a:ext uri="{FF2B5EF4-FFF2-40B4-BE49-F238E27FC236}">
                  <a16:creationId xmlns:a16="http://schemas.microsoft.com/office/drawing/2014/main" id="{BC37D99D-6DF6-4329-BCCD-D5D64DC5C27F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1638" y="4864739"/>
              <a:ext cx="676910" cy="619761"/>
            </a:xfrm>
            <a:prstGeom prst="rect">
              <a:avLst/>
            </a:prstGeom>
          </p:spPr>
        </p:pic>
        <p:pic>
          <p:nvPicPr>
            <p:cNvPr id="57" name="object 28">
              <a:extLst>
                <a:ext uri="{FF2B5EF4-FFF2-40B4-BE49-F238E27FC236}">
                  <a16:creationId xmlns:a16="http://schemas.microsoft.com/office/drawing/2014/main" id="{C89634F7-BBDA-41EB-86AC-5DC4B10C8FF5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1375" y="3800855"/>
              <a:ext cx="973582" cy="950314"/>
            </a:xfrm>
            <a:prstGeom prst="rect">
              <a:avLst/>
            </a:prstGeom>
          </p:spPr>
        </p:pic>
        <p:pic>
          <p:nvPicPr>
            <p:cNvPr id="58" name="object 29">
              <a:extLst>
                <a:ext uri="{FF2B5EF4-FFF2-40B4-BE49-F238E27FC236}">
                  <a16:creationId xmlns:a16="http://schemas.microsoft.com/office/drawing/2014/main" id="{50A7FAC3-8E7F-4DD3-A9FC-65177282AE37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9226" y="3835701"/>
              <a:ext cx="864108" cy="864107"/>
            </a:xfrm>
            <a:prstGeom prst="rect">
              <a:avLst/>
            </a:prstGeom>
          </p:spPr>
        </p:pic>
      </p:grpSp>
      <p:pic>
        <p:nvPicPr>
          <p:cNvPr id="59" name="圖片 58">
            <a:extLst>
              <a:ext uri="{FF2B5EF4-FFF2-40B4-BE49-F238E27FC236}">
                <a16:creationId xmlns:a16="http://schemas.microsoft.com/office/drawing/2014/main" id="{52F39B2E-6556-42D7-B16A-0439B33F9C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8002" y="5287978"/>
            <a:ext cx="2290086" cy="408944"/>
          </a:xfrm>
          <a:prstGeom prst="rect">
            <a:avLst/>
          </a:prstGeom>
        </p:spPr>
      </p:pic>
      <p:pic>
        <p:nvPicPr>
          <p:cNvPr id="60" name="Google Shape;340;p2" descr="Icon&#10;&#10;Description automatically generated">
            <a:extLst>
              <a:ext uri="{FF2B5EF4-FFF2-40B4-BE49-F238E27FC236}">
                <a16:creationId xmlns:a16="http://schemas.microsoft.com/office/drawing/2014/main" id="{CFF54912-4EA7-4B9F-A980-A1B725792029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 rot="7200">
            <a:off x="10195998" y="3982065"/>
            <a:ext cx="1095000" cy="89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9411A192-C22F-4281-9B8B-D63489D22E2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31095" y="4313631"/>
            <a:ext cx="752627" cy="308055"/>
          </a:xfrm>
          <a:prstGeom prst="rect">
            <a:avLst/>
          </a:prstGeom>
        </p:spPr>
      </p:pic>
      <p:sp>
        <p:nvSpPr>
          <p:cNvPr id="37" name="object 12">
            <a:extLst>
              <a:ext uri="{FF2B5EF4-FFF2-40B4-BE49-F238E27FC236}">
                <a16:creationId xmlns:a16="http://schemas.microsoft.com/office/drawing/2014/main" id="{322E33AF-38EF-445F-9DCA-313DF27A6544}"/>
              </a:ext>
            </a:extLst>
          </p:cNvPr>
          <p:cNvSpPr txBox="1"/>
          <p:nvPr/>
        </p:nvSpPr>
        <p:spPr>
          <a:xfrm>
            <a:off x="9958294" y="2761074"/>
            <a:ext cx="132577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spc="5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Database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" name="圖片 40" descr="一張含有 文字, 美工圖案 的圖片&#10;&#10;自動產生的描述">
            <a:extLst>
              <a:ext uri="{FF2B5EF4-FFF2-40B4-BE49-F238E27FC236}">
                <a16:creationId xmlns:a16="http://schemas.microsoft.com/office/drawing/2014/main" id="{8ED563A4-A5B9-498E-8352-D47808FCA29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647" y="4877400"/>
            <a:ext cx="1090529" cy="986885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584D8C93-F70D-4CD8-A1EA-626FCCB0F850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12947AE-4230-475B-BE3D-2BEDF4D647D0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彭旭成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9F111E8-0D73-47E7-B6C4-A2036522185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58374" y="4905116"/>
            <a:ext cx="1655831" cy="219039"/>
          </a:xfrm>
          <a:prstGeom prst="rect">
            <a:avLst/>
          </a:prstGeom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5C848A41-4FEE-46CD-9854-184482078324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71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706309" y="2503329"/>
            <a:ext cx="4488165" cy="3572510"/>
            <a:chOff x="3385565" y="2577846"/>
            <a:chExt cx="4145279" cy="3572510"/>
          </a:xfrm>
        </p:grpSpPr>
        <p:sp>
          <p:nvSpPr>
            <p:cNvPr id="4" name="object 4"/>
            <p:cNvSpPr/>
            <p:nvPr/>
          </p:nvSpPr>
          <p:spPr>
            <a:xfrm>
              <a:off x="3385565" y="2577846"/>
              <a:ext cx="4145279" cy="3572510"/>
            </a:xfrm>
            <a:custGeom>
              <a:avLst/>
              <a:gdLst/>
              <a:ahLst/>
              <a:cxnLst/>
              <a:rect l="l" t="t" r="r" b="b"/>
              <a:pathLst>
                <a:path w="4145279" h="3572510">
                  <a:moveTo>
                    <a:pt x="0" y="595376"/>
                  </a:moveTo>
                  <a:lnTo>
                    <a:pt x="1973" y="546547"/>
                  </a:lnTo>
                  <a:lnTo>
                    <a:pt x="7792" y="498806"/>
                  </a:lnTo>
                  <a:lnTo>
                    <a:pt x="17304" y="452304"/>
                  </a:lnTo>
                  <a:lnTo>
                    <a:pt x="30354" y="407196"/>
                  </a:lnTo>
                  <a:lnTo>
                    <a:pt x="46789" y="363634"/>
                  </a:lnTo>
                  <a:lnTo>
                    <a:pt x="66457" y="321772"/>
                  </a:lnTo>
                  <a:lnTo>
                    <a:pt x="89204" y="281763"/>
                  </a:lnTo>
                  <a:lnTo>
                    <a:pt x="114877" y="243760"/>
                  </a:lnTo>
                  <a:lnTo>
                    <a:pt x="143322" y="207917"/>
                  </a:lnTo>
                  <a:lnTo>
                    <a:pt x="174386" y="174386"/>
                  </a:lnTo>
                  <a:lnTo>
                    <a:pt x="207917" y="143322"/>
                  </a:lnTo>
                  <a:lnTo>
                    <a:pt x="243760" y="114877"/>
                  </a:lnTo>
                  <a:lnTo>
                    <a:pt x="281763" y="89204"/>
                  </a:lnTo>
                  <a:lnTo>
                    <a:pt x="321772" y="66457"/>
                  </a:lnTo>
                  <a:lnTo>
                    <a:pt x="363634" y="46789"/>
                  </a:lnTo>
                  <a:lnTo>
                    <a:pt x="407196" y="30354"/>
                  </a:lnTo>
                  <a:lnTo>
                    <a:pt x="452304" y="17304"/>
                  </a:lnTo>
                  <a:lnTo>
                    <a:pt x="498806" y="7792"/>
                  </a:lnTo>
                  <a:lnTo>
                    <a:pt x="546547" y="1973"/>
                  </a:lnTo>
                  <a:lnTo>
                    <a:pt x="595376" y="0"/>
                  </a:lnTo>
                  <a:lnTo>
                    <a:pt x="3549904" y="0"/>
                  </a:lnTo>
                  <a:lnTo>
                    <a:pt x="3598732" y="1973"/>
                  </a:lnTo>
                  <a:lnTo>
                    <a:pt x="3646473" y="7792"/>
                  </a:lnTo>
                  <a:lnTo>
                    <a:pt x="3692975" y="17304"/>
                  </a:lnTo>
                  <a:lnTo>
                    <a:pt x="3738083" y="30354"/>
                  </a:lnTo>
                  <a:lnTo>
                    <a:pt x="3781645" y="46789"/>
                  </a:lnTo>
                  <a:lnTo>
                    <a:pt x="3823507" y="66457"/>
                  </a:lnTo>
                  <a:lnTo>
                    <a:pt x="3863516" y="89204"/>
                  </a:lnTo>
                  <a:lnTo>
                    <a:pt x="3901519" y="114877"/>
                  </a:lnTo>
                  <a:lnTo>
                    <a:pt x="3937362" y="143322"/>
                  </a:lnTo>
                  <a:lnTo>
                    <a:pt x="3970893" y="174386"/>
                  </a:lnTo>
                  <a:lnTo>
                    <a:pt x="4001957" y="207917"/>
                  </a:lnTo>
                  <a:lnTo>
                    <a:pt x="4030402" y="243760"/>
                  </a:lnTo>
                  <a:lnTo>
                    <a:pt x="4056075" y="281763"/>
                  </a:lnTo>
                  <a:lnTo>
                    <a:pt x="4078822" y="321772"/>
                  </a:lnTo>
                  <a:lnTo>
                    <a:pt x="4098490" y="363634"/>
                  </a:lnTo>
                  <a:lnTo>
                    <a:pt x="4114925" y="407196"/>
                  </a:lnTo>
                  <a:lnTo>
                    <a:pt x="4127975" y="452304"/>
                  </a:lnTo>
                  <a:lnTo>
                    <a:pt x="4137487" y="498806"/>
                  </a:lnTo>
                  <a:lnTo>
                    <a:pt x="4143306" y="546547"/>
                  </a:lnTo>
                  <a:lnTo>
                    <a:pt x="4145280" y="595376"/>
                  </a:lnTo>
                  <a:lnTo>
                    <a:pt x="4145280" y="2976879"/>
                  </a:lnTo>
                  <a:lnTo>
                    <a:pt x="4143306" y="3025709"/>
                  </a:lnTo>
                  <a:lnTo>
                    <a:pt x="4137487" y="3073452"/>
                  </a:lnTo>
                  <a:lnTo>
                    <a:pt x="4127975" y="3119955"/>
                  </a:lnTo>
                  <a:lnTo>
                    <a:pt x="4114925" y="3165064"/>
                  </a:lnTo>
                  <a:lnTo>
                    <a:pt x="4098490" y="3208626"/>
                  </a:lnTo>
                  <a:lnTo>
                    <a:pt x="4078822" y="3250488"/>
                  </a:lnTo>
                  <a:lnTo>
                    <a:pt x="4056075" y="3290498"/>
                  </a:lnTo>
                  <a:lnTo>
                    <a:pt x="4030402" y="3328500"/>
                  </a:lnTo>
                  <a:lnTo>
                    <a:pt x="4001957" y="3364343"/>
                  </a:lnTo>
                  <a:lnTo>
                    <a:pt x="3970893" y="3397873"/>
                  </a:lnTo>
                  <a:lnTo>
                    <a:pt x="3937362" y="3428937"/>
                  </a:lnTo>
                  <a:lnTo>
                    <a:pt x="3901519" y="3457382"/>
                  </a:lnTo>
                  <a:lnTo>
                    <a:pt x="3863516" y="3483054"/>
                  </a:lnTo>
                  <a:lnTo>
                    <a:pt x="3823507" y="3505800"/>
                  </a:lnTo>
                  <a:lnTo>
                    <a:pt x="3781645" y="3525468"/>
                  </a:lnTo>
                  <a:lnTo>
                    <a:pt x="3738083" y="3541903"/>
                  </a:lnTo>
                  <a:lnTo>
                    <a:pt x="3692975" y="3554952"/>
                  </a:lnTo>
                  <a:lnTo>
                    <a:pt x="3646473" y="3564463"/>
                  </a:lnTo>
                  <a:lnTo>
                    <a:pt x="3598732" y="3570282"/>
                  </a:lnTo>
                  <a:lnTo>
                    <a:pt x="3549904" y="3572255"/>
                  </a:lnTo>
                  <a:lnTo>
                    <a:pt x="595376" y="3572255"/>
                  </a:lnTo>
                  <a:lnTo>
                    <a:pt x="546547" y="3570282"/>
                  </a:lnTo>
                  <a:lnTo>
                    <a:pt x="498806" y="3564463"/>
                  </a:lnTo>
                  <a:lnTo>
                    <a:pt x="452304" y="3554952"/>
                  </a:lnTo>
                  <a:lnTo>
                    <a:pt x="407196" y="3541903"/>
                  </a:lnTo>
                  <a:lnTo>
                    <a:pt x="363634" y="3525468"/>
                  </a:lnTo>
                  <a:lnTo>
                    <a:pt x="321772" y="3505800"/>
                  </a:lnTo>
                  <a:lnTo>
                    <a:pt x="281763" y="3483054"/>
                  </a:lnTo>
                  <a:lnTo>
                    <a:pt x="243760" y="3457382"/>
                  </a:lnTo>
                  <a:lnTo>
                    <a:pt x="207917" y="3428937"/>
                  </a:lnTo>
                  <a:lnTo>
                    <a:pt x="174386" y="3397873"/>
                  </a:lnTo>
                  <a:lnTo>
                    <a:pt x="143322" y="3364343"/>
                  </a:lnTo>
                  <a:lnTo>
                    <a:pt x="114877" y="3328500"/>
                  </a:lnTo>
                  <a:lnTo>
                    <a:pt x="89204" y="3290498"/>
                  </a:lnTo>
                  <a:lnTo>
                    <a:pt x="66457" y="3250488"/>
                  </a:lnTo>
                  <a:lnTo>
                    <a:pt x="46789" y="3208626"/>
                  </a:lnTo>
                  <a:lnTo>
                    <a:pt x="30354" y="3165064"/>
                  </a:lnTo>
                  <a:lnTo>
                    <a:pt x="17304" y="3119955"/>
                  </a:lnTo>
                  <a:lnTo>
                    <a:pt x="7792" y="3073452"/>
                  </a:lnTo>
                  <a:lnTo>
                    <a:pt x="1973" y="3025709"/>
                  </a:lnTo>
                  <a:lnTo>
                    <a:pt x="0" y="2976879"/>
                  </a:lnTo>
                  <a:lnTo>
                    <a:pt x="0" y="595376"/>
                  </a:lnTo>
                  <a:close/>
                </a:path>
              </a:pathLst>
            </a:custGeom>
            <a:ln w="28956">
              <a:solidFill>
                <a:srgbClr val="1ED0A6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4343" y="4113276"/>
              <a:ext cx="841248" cy="8427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08398" y="3670554"/>
              <a:ext cx="551180" cy="463550"/>
            </a:xfrm>
            <a:custGeom>
              <a:avLst/>
              <a:gdLst/>
              <a:ahLst/>
              <a:cxnLst/>
              <a:rect l="l" t="t" r="r" b="b"/>
              <a:pathLst>
                <a:path w="551179" h="463550">
                  <a:moveTo>
                    <a:pt x="475081" y="44546"/>
                  </a:moveTo>
                  <a:lnTo>
                    <a:pt x="0" y="440944"/>
                  </a:lnTo>
                  <a:lnTo>
                    <a:pt x="18541" y="463169"/>
                  </a:lnTo>
                  <a:lnTo>
                    <a:pt x="493674" y="66832"/>
                  </a:lnTo>
                  <a:lnTo>
                    <a:pt x="475081" y="44546"/>
                  </a:lnTo>
                  <a:close/>
                </a:path>
                <a:path w="551179" h="463550">
                  <a:moveTo>
                    <a:pt x="535641" y="35306"/>
                  </a:moveTo>
                  <a:lnTo>
                    <a:pt x="486155" y="35306"/>
                  </a:lnTo>
                  <a:lnTo>
                    <a:pt x="504825" y="57531"/>
                  </a:lnTo>
                  <a:lnTo>
                    <a:pt x="493674" y="66832"/>
                  </a:lnTo>
                  <a:lnTo>
                    <a:pt x="512190" y="89027"/>
                  </a:lnTo>
                  <a:lnTo>
                    <a:pt x="535641" y="35306"/>
                  </a:lnTo>
                  <a:close/>
                </a:path>
                <a:path w="551179" h="463550">
                  <a:moveTo>
                    <a:pt x="486155" y="35306"/>
                  </a:moveTo>
                  <a:lnTo>
                    <a:pt x="475081" y="44546"/>
                  </a:lnTo>
                  <a:lnTo>
                    <a:pt x="493674" y="66832"/>
                  </a:lnTo>
                  <a:lnTo>
                    <a:pt x="504825" y="57531"/>
                  </a:lnTo>
                  <a:lnTo>
                    <a:pt x="486155" y="35306"/>
                  </a:lnTo>
                  <a:close/>
                </a:path>
                <a:path w="551179" h="463550">
                  <a:moveTo>
                    <a:pt x="551052" y="0"/>
                  </a:moveTo>
                  <a:lnTo>
                    <a:pt x="456564" y="22352"/>
                  </a:lnTo>
                  <a:lnTo>
                    <a:pt x="475081" y="44546"/>
                  </a:lnTo>
                  <a:lnTo>
                    <a:pt x="486155" y="35306"/>
                  </a:lnTo>
                  <a:lnTo>
                    <a:pt x="535641" y="35306"/>
                  </a:lnTo>
                  <a:lnTo>
                    <a:pt x="551052" y="0"/>
                  </a:lnTo>
                  <a:close/>
                </a:path>
              </a:pathLst>
            </a:custGeom>
            <a:solidFill>
              <a:srgbClr val="1ED0A6"/>
            </a:solidFill>
          </p:spPr>
          <p:txBody>
            <a:bodyPr wrap="square" lIns="0" tIns="0" rIns="0" bIns="0" rtlCol="0"/>
            <a:lstStyle/>
            <a:p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7897" y="3029712"/>
              <a:ext cx="876300" cy="876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5311" y="3998976"/>
              <a:ext cx="876300" cy="876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57293" y="4395216"/>
              <a:ext cx="539750" cy="86995"/>
            </a:xfrm>
            <a:custGeom>
              <a:avLst/>
              <a:gdLst/>
              <a:ahLst/>
              <a:cxnLst/>
              <a:rect l="l" t="t" r="r" b="b"/>
              <a:pathLst>
                <a:path w="539750" h="86995">
                  <a:moveTo>
                    <a:pt x="452500" y="0"/>
                  </a:moveTo>
                  <a:lnTo>
                    <a:pt x="452500" y="86867"/>
                  </a:lnTo>
                  <a:lnTo>
                    <a:pt x="510413" y="57911"/>
                  </a:lnTo>
                  <a:lnTo>
                    <a:pt x="466978" y="57911"/>
                  </a:lnTo>
                  <a:lnTo>
                    <a:pt x="466978" y="28955"/>
                  </a:lnTo>
                  <a:lnTo>
                    <a:pt x="510413" y="28955"/>
                  </a:lnTo>
                  <a:lnTo>
                    <a:pt x="452500" y="0"/>
                  </a:lnTo>
                  <a:close/>
                </a:path>
                <a:path w="539750" h="86995">
                  <a:moveTo>
                    <a:pt x="452500" y="28955"/>
                  </a:moveTo>
                  <a:lnTo>
                    <a:pt x="0" y="28955"/>
                  </a:lnTo>
                  <a:lnTo>
                    <a:pt x="0" y="57911"/>
                  </a:lnTo>
                  <a:lnTo>
                    <a:pt x="452500" y="57911"/>
                  </a:lnTo>
                  <a:lnTo>
                    <a:pt x="452500" y="28955"/>
                  </a:lnTo>
                  <a:close/>
                </a:path>
                <a:path w="539750" h="86995">
                  <a:moveTo>
                    <a:pt x="510413" y="28955"/>
                  </a:moveTo>
                  <a:lnTo>
                    <a:pt x="466978" y="28955"/>
                  </a:lnTo>
                  <a:lnTo>
                    <a:pt x="466978" y="57911"/>
                  </a:lnTo>
                  <a:lnTo>
                    <a:pt x="510413" y="57911"/>
                  </a:lnTo>
                  <a:lnTo>
                    <a:pt x="539368" y="43433"/>
                  </a:lnTo>
                  <a:lnTo>
                    <a:pt x="510413" y="28955"/>
                  </a:lnTo>
                  <a:close/>
                </a:path>
              </a:pathLst>
            </a:custGeom>
            <a:solidFill>
              <a:srgbClr val="1ED0A6"/>
            </a:solidFill>
          </p:spPr>
          <p:txBody>
            <a:bodyPr wrap="square" lIns="0" tIns="0" rIns="0" bIns="0" rtlCol="0"/>
            <a:lstStyle/>
            <a:p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35729" y="4968239"/>
              <a:ext cx="876300" cy="87782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42510" y="4845050"/>
              <a:ext cx="454533" cy="472948"/>
            </a:xfrm>
            <a:custGeom>
              <a:avLst/>
              <a:gdLst/>
              <a:ahLst/>
              <a:cxnLst/>
              <a:rect l="l" t="t" r="r" b="b"/>
              <a:pathLst>
                <a:path w="360045" h="401320">
                  <a:moveTo>
                    <a:pt x="291101" y="345932"/>
                  </a:moveTo>
                  <a:lnTo>
                    <a:pt x="269493" y="365251"/>
                  </a:lnTo>
                  <a:lnTo>
                    <a:pt x="359663" y="401193"/>
                  </a:lnTo>
                  <a:lnTo>
                    <a:pt x="347634" y="356743"/>
                  </a:lnTo>
                  <a:lnTo>
                    <a:pt x="300736" y="356743"/>
                  </a:lnTo>
                  <a:lnTo>
                    <a:pt x="291101" y="345932"/>
                  </a:lnTo>
                  <a:close/>
                </a:path>
                <a:path w="360045" h="401320">
                  <a:moveTo>
                    <a:pt x="312691" y="326628"/>
                  </a:moveTo>
                  <a:lnTo>
                    <a:pt x="291101" y="345932"/>
                  </a:lnTo>
                  <a:lnTo>
                    <a:pt x="300736" y="356743"/>
                  </a:lnTo>
                  <a:lnTo>
                    <a:pt x="322325" y="337438"/>
                  </a:lnTo>
                  <a:lnTo>
                    <a:pt x="312691" y="326628"/>
                  </a:lnTo>
                  <a:close/>
                </a:path>
                <a:path w="360045" h="401320">
                  <a:moveTo>
                    <a:pt x="334263" y="307339"/>
                  </a:moveTo>
                  <a:lnTo>
                    <a:pt x="312691" y="326628"/>
                  </a:lnTo>
                  <a:lnTo>
                    <a:pt x="322325" y="337438"/>
                  </a:lnTo>
                  <a:lnTo>
                    <a:pt x="300736" y="356743"/>
                  </a:lnTo>
                  <a:lnTo>
                    <a:pt x="347634" y="356743"/>
                  </a:lnTo>
                  <a:lnTo>
                    <a:pt x="334263" y="307339"/>
                  </a:lnTo>
                  <a:close/>
                </a:path>
                <a:path w="360045" h="401320">
                  <a:moveTo>
                    <a:pt x="21589" y="0"/>
                  </a:moveTo>
                  <a:lnTo>
                    <a:pt x="0" y="19304"/>
                  </a:lnTo>
                  <a:lnTo>
                    <a:pt x="291101" y="345932"/>
                  </a:lnTo>
                  <a:lnTo>
                    <a:pt x="312691" y="326628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1ED0A6"/>
            </a:solidFill>
          </p:spPr>
          <p:txBody>
            <a:bodyPr wrap="square" lIns="0" tIns="0" rIns="0" bIns="0" rtlCol="0"/>
            <a:lstStyle/>
            <a:p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3" name="object 13"/>
          <p:cNvSpPr/>
          <p:nvPr/>
        </p:nvSpPr>
        <p:spPr>
          <a:xfrm>
            <a:off x="1157322" y="4302695"/>
            <a:ext cx="493740" cy="79025"/>
          </a:xfrm>
          <a:custGeom>
            <a:avLst/>
            <a:gdLst/>
            <a:ahLst/>
            <a:cxnLst/>
            <a:rect l="l" t="t" r="r" b="b"/>
            <a:pathLst>
              <a:path w="679450" h="86995">
                <a:moveTo>
                  <a:pt x="592074" y="0"/>
                </a:moveTo>
                <a:lnTo>
                  <a:pt x="592074" y="86867"/>
                </a:lnTo>
                <a:lnTo>
                  <a:pt x="649986" y="57911"/>
                </a:lnTo>
                <a:lnTo>
                  <a:pt x="606552" y="57911"/>
                </a:lnTo>
                <a:lnTo>
                  <a:pt x="606552" y="28955"/>
                </a:lnTo>
                <a:lnTo>
                  <a:pt x="649986" y="28955"/>
                </a:lnTo>
                <a:lnTo>
                  <a:pt x="592074" y="0"/>
                </a:lnTo>
                <a:close/>
              </a:path>
              <a:path w="679450" h="86995">
                <a:moveTo>
                  <a:pt x="592074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592074" y="57911"/>
                </a:lnTo>
                <a:lnTo>
                  <a:pt x="592074" y="28955"/>
                </a:lnTo>
                <a:close/>
              </a:path>
              <a:path w="679450" h="86995">
                <a:moveTo>
                  <a:pt x="649986" y="28955"/>
                </a:moveTo>
                <a:lnTo>
                  <a:pt x="606552" y="28955"/>
                </a:lnTo>
                <a:lnTo>
                  <a:pt x="606552" y="57911"/>
                </a:lnTo>
                <a:lnTo>
                  <a:pt x="649986" y="57911"/>
                </a:lnTo>
                <a:lnTo>
                  <a:pt x="678942" y="43433"/>
                </a:lnTo>
                <a:lnTo>
                  <a:pt x="649986" y="28955"/>
                </a:lnTo>
                <a:close/>
              </a:path>
            </a:pathLst>
          </a:custGeom>
          <a:solidFill>
            <a:srgbClr val="1ED0A6"/>
          </a:solidFill>
        </p:spPr>
        <p:txBody>
          <a:bodyPr wrap="square" lIns="0" tIns="0" rIns="0" bIns="0" rtlCol="0"/>
          <a:lstStyle/>
          <a:p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84872" y="3349911"/>
            <a:ext cx="1561791" cy="1317244"/>
            <a:chOff x="5420034" y="3424428"/>
            <a:chExt cx="1561791" cy="1317244"/>
          </a:xfrm>
        </p:grpSpPr>
        <p:sp>
          <p:nvSpPr>
            <p:cNvPr id="16" name="object 16"/>
            <p:cNvSpPr/>
            <p:nvPr/>
          </p:nvSpPr>
          <p:spPr>
            <a:xfrm>
              <a:off x="5420034" y="3424428"/>
              <a:ext cx="732736" cy="1033812"/>
            </a:xfrm>
            <a:custGeom>
              <a:avLst/>
              <a:gdLst/>
              <a:ahLst/>
              <a:cxnLst/>
              <a:rect l="l" t="t" r="r" b="b"/>
              <a:pathLst>
                <a:path w="478154" h="1057910">
                  <a:moveTo>
                    <a:pt x="478155" y="1014222"/>
                  </a:moveTo>
                  <a:lnTo>
                    <a:pt x="449199" y="999744"/>
                  </a:lnTo>
                  <a:lnTo>
                    <a:pt x="391287" y="970788"/>
                  </a:lnTo>
                  <a:lnTo>
                    <a:pt x="391287" y="999744"/>
                  </a:lnTo>
                  <a:lnTo>
                    <a:pt x="0" y="999744"/>
                  </a:lnTo>
                  <a:lnTo>
                    <a:pt x="0" y="1028700"/>
                  </a:lnTo>
                  <a:lnTo>
                    <a:pt x="391287" y="1028700"/>
                  </a:lnTo>
                  <a:lnTo>
                    <a:pt x="391287" y="1057656"/>
                  </a:lnTo>
                  <a:lnTo>
                    <a:pt x="449199" y="1028700"/>
                  </a:lnTo>
                  <a:lnTo>
                    <a:pt x="478155" y="1014222"/>
                  </a:lnTo>
                  <a:close/>
                </a:path>
                <a:path w="478154" h="1057910">
                  <a:moveTo>
                    <a:pt x="478155" y="43434"/>
                  </a:moveTo>
                  <a:lnTo>
                    <a:pt x="449199" y="28956"/>
                  </a:lnTo>
                  <a:lnTo>
                    <a:pt x="391287" y="0"/>
                  </a:lnTo>
                  <a:lnTo>
                    <a:pt x="391287" y="28956"/>
                  </a:lnTo>
                  <a:lnTo>
                    <a:pt x="0" y="28956"/>
                  </a:lnTo>
                  <a:lnTo>
                    <a:pt x="0" y="57912"/>
                  </a:lnTo>
                  <a:lnTo>
                    <a:pt x="391287" y="57912"/>
                  </a:lnTo>
                  <a:lnTo>
                    <a:pt x="391287" y="86868"/>
                  </a:lnTo>
                  <a:lnTo>
                    <a:pt x="449199" y="57912"/>
                  </a:lnTo>
                  <a:lnTo>
                    <a:pt x="478155" y="43434"/>
                  </a:lnTo>
                  <a:close/>
                </a:path>
              </a:pathLst>
            </a:custGeom>
            <a:solidFill>
              <a:srgbClr val="1ED0A6"/>
            </a:solidFill>
          </p:spPr>
          <p:txBody>
            <a:bodyPr wrap="square" lIns="0" tIns="0" rIns="0" bIns="0" rtlCol="0"/>
            <a:lstStyle/>
            <a:p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225540" y="4134612"/>
              <a:ext cx="756285" cy="607060"/>
            </a:xfrm>
            <a:custGeom>
              <a:avLst/>
              <a:gdLst/>
              <a:ahLst/>
              <a:cxnLst/>
              <a:rect l="l" t="t" r="r" b="b"/>
              <a:pathLst>
                <a:path w="756284" h="607060">
                  <a:moveTo>
                    <a:pt x="654812" y="0"/>
                  </a:moveTo>
                  <a:lnTo>
                    <a:pt x="101092" y="0"/>
                  </a:lnTo>
                  <a:lnTo>
                    <a:pt x="61722" y="7937"/>
                  </a:lnTo>
                  <a:lnTo>
                    <a:pt x="29590" y="29591"/>
                  </a:lnTo>
                  <a:lnTo>
                    <a:pt x="7937" y="61722"/>
                  </a:lnTo>
                  <a:lnTo>
                    <a:pt x="0" y="101092"/>
                  </a:lnTo>
                  <a:lnTo>
                    <a:pt x="0" y="505460"/>
                  </a:lnTo>
                  <a:lnTo>
                    <a:pt x="7937" y="544830"/>
                  </a:lnTo>
                  <a:lnTo>
                    <a:pt x="29590" y="576961"/>
                  </a:lnTo>
                  <a:lnTo>
                    <a:pt x="61722" y="598614"/>
                  </a:lnTo>
                  <a:lnTo>
                    <a:pt x="101092" y="606551"/>
                  </a:lnTo>
                  <a:lnTo>
                    <a:pt x="654812" y="606551"/>
                  </a:lnTo>
                  <a:lnTo>
                    <a:pt x="694182" y="598614"/>
                  </a:lnTo>
                  <a:lnTo>
                    <a:pt x="726313" y="576961"/>
                  </a:lnTo>
                  <a:lnTo>
                    <a:pt x="747966" y="544830"/>
                  </a:lnTo>
                  <a:lnTo>
                    <a:pt x="755904" y="505460"/>
                  </a:lnTo>
                  <a:lnTo>
                    <a:pt x="755904" y="101092"/>
                  </a:lnTo>
                  <a:lnTo>
                    <a:pt x="747966" y="61722"/>
                  </a:lnTo>
                  <a:lnTo>
                    <a:pt x="726313" y="29591"/>
                  </a:lnTo>
                  <a:lnTo>
                    <a:pt x="694182" y="7937"/>
                  </a:lnTo>
                  <a:lnTo>
                    <a:pt x="654812" y="0"/>
                  </a:lnTo>
                  <a:close/>
                </a:path>
              </a:pathLst>
            </a:custGeom>
            <a:solidFill>
              <a:srgbClr val="00BCFA"/>
            </a:solidFill>
          </p:spPr>
          <p:txBody>
            <a:bodyPr wrap="square" lIns="0" tIns="0" rIns="0" bIns="0" rtlCol="0"/>
            <a:lstStyle/>
            <a:p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072749" y="4238225"/>
            <a:ext cx="3917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sz="1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est</a:t>
            </a:r>
            <a:endParaRPr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24882" y="4338795"/>
            <a:ext cx="732790" cy="86995"/>
          </a:xfrm>
          <a:custGeom>
            <a:avLst/>
            <a:gdLst/>
            <a:ahLst/>
            <a:cxnLst/>
            <a:rect l="l" t="t" r="r" b="b"/>
            <a:pathLst>
              <a:path w="732790" h="86995">
                <a:moveTo>
                  <a:pt x="645413" y="0"/>
                </a:moveTo>
                <a:lnTo>
                  <a:pt x="645413" y="86867"/>
                </a:lnTo>
                <a:lnTo>
                  <a:pt x="703326" y="57911"/>
                </a:lnTo>
                <a:lnTo>
                  <a:pt x="659892" y="57911"/>
                </a:lnTo>
                <a:lnTo>
                  <a:pt x="659892" y="28955"/>
                </a:lnTo>
                <a:lnTo>
                  <a:pt x="703325" y="28955"/>
                </a:lnTo>
                <a:lnTo>
                  <a:pt x="645413" y="0"/>
                </a:lnTo>
                <a:close/>
              </a:path>
              <a:path w="732790" h="86995">
                <a:moveTo>
                  <a:pt x="645413" y="28955"/>
                </a:moveTo>
                <a:lnTo>
                  <a:pt x="0" y="28955"/>
                </a:lnTo>
                <a:lnTo>
                  <a:pt x="0" y="57911"/>
                </a:lnTo>
                <a:lnTo>
                  <a:pt x="645413" y="57911"/>
                </a:lnTo>
                <a:lnTo>
                  <a:pt x="645413" y="28955"/>
                </a:lnTo>
                <a:close/>
              </a:path>
              <a:path w="732790" h="86995">
                <a:moveTo>
                  <a:pt x="703325" y="28955"/>
                </a:moveTo>
                <a:lnTo>
                  <a:pt x="659892" y="28955"/>
                </a:lnTo>
                <a:lnTo>
                  <a:pt x="659892" y="57911"/>
                </a:lnTo>
                <a:lnTo>
                  <a:pt x="703326" y="57911"/>
                </a:lnTo>
                <a:lnTo>
                  <a:pt x="732281" y="43433"/>
                </a:lnTo>
                <a:lnTo>
                  <a:pt x="703325" y="28955"/>
                </a:lnTo>
                <a:close/>
              </a:path>
            </a:pathLst>
          </a:custGeom>
          <a:solidFill>
            <a:srgbClr val="1ED0A6"/>
          </a:solidFill>
        </p:spPr>
        <p:txBody>
          <a:bodyPr wrap="square" lIns="0" tIns="0" rIns="0" bIns="0" rtlCol="0"/>
          <a:lstStyle/>
          <a:p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03725" y="5367704"/>
            <a:ext cx="756284" cy="62485"/>
          </a:xfrm>
          <a:custGeom>
            <a:avLst/>
            <a:gdLst/>
            <a:ahLst/>
            <a:cxnLst/>
            <a:rect l="l" t="t" r="r" b="b"/>
            <a:pathLst>
              <a:path w="478154" h="86995">
                <a:moveTo>
                  <a:pt x="391287" y="0"/>
                </a:moveTo>
                <a:lnTo>
                  <a:pt x="391287" y="86868"/>
                </a:lnTo>
                <a:lnTo>
                  <a:pt x="449199" y="57912"/>
                </a:lnTo>
                <a:lnTo>
                  <a:pt x="405764" y="57912"/>
                </a:lnTo>
                <a:lnTo>
                  <a:pt x="405764" y="28956"/>
                </a:lnTo>
                <a:lnTo>
                  <a:pt x="449199" y="28956"/>
                </a:lnTo>
                <a:lnTo>
                  <a:pt x="391287" y="0"/>
                </a:lnTo>
                <a:close/>
              </a:path>
              <a:path w="478154" h="86995">
                <a:moveTo>
                  <a:pt x="391287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391287" y="57912"/>
                </a:lnTo>
                <a:lnTo>
                  <a:pt x="391287" y="28956"/>
                </a:lnTo>
                <a:close/>
              </a:path>
              <a:path w="478154" h="86995">
                <a:moveTo>
                  <a:pt x="449199" y="28956"/>
                </a:moveTo>
                <a:lnTo>
                  <a:pt x="405764" y="28956"/>
                </a:lnTo>
                <a:lnTo>
                  <a:pt x="405764" y="57912"/>
                </a:lnTo>
                <a:lnTo>
                  <a:pt x="449199" y="57912"/>
                </a:lnTo>
                <a:lnTo>
                  <a:pt x="478155" y="43434"/>
                </a:lnTo>
                <a:lnTo>
                  <a:pt x="449199" y="28956"/>
                </a:lnTo>
                <a:close/>
              </a:path>
            </a:pathLst>
          </a:custGeom>
          <a:solidFill>
            <a:srgbClr val="1ED0A6"/>
          </a:solidFill>
        </p:spPr>
        <p:txBody>
          <a:bodyPr wrap="square" lIns="0" tIns="0" rIns="0" bIns="0" rtlCol="0"/>
          <a:lstStyle/>
          <a:p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3615" y="4078189"/>
            <a:ext cx="684276" cy="685800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935827" y="5084240"/>
            <a:ext cx="756285" cy="607060"/>
          </a:xfrm>
          <a:custGeom>
            <a:avLst/>
            <a:gdLst/>
            <a:ahLst/>
            <a:cxnLst/>
            <a:rect l="l" t="t" r="r" b="b"/>
            <a:pathLst>
              <a:path w="756284" h="607060">
                <a:moveTo>
                  <a:pt x="654812" y="0"/>
                </a:moveTo>
                <a:lnTo>
                  <a:pt x="101091" y="0"/>
                </a:lnTo>
                <a:lnTo>
                  <a:pt x="61721" y="7937"/>
                </a:lnTo>
                <a:lnTo>
                  <a:pt x="29590" y="29591"/>
                </a:lnTo>
                <a:lnTo>
                  <a:pt x="7937" y="61722"/>
                </a:lnTo>
                <a:lnTo>
                  <a:pt x="0" y="101092"/>
                </a:lnTo>
                <a:lnTo>
                  <a:pt x="0" y="505460"/>
                </a:lnTo>
                <a:lnTo>
                  <a:pt x="7937" y="544808"/>
                </a:lnTo>
                <a:lnTo>
                  <a:pt x="29591" y="576941"/>
                </a:lnTo>
                <a:lnTo>
                  <a:pt x="61722" y="598607"/>
                </a:lnTo>
                <a:lnTo>
                  <a:pt x="101091" y="606552"/>
                </a:lnTo>
                <a:lnTo>
                  <a:pt x="654812" y="606552"/>
                </a:lnTo>
                <a:lnTo>
                  <a:pt x="694182" y="598607"/>
                </a:lnTo>
                <a:lnTo>
                  <a:pt x="726313" y="576941"/>
                </a:lnTo>
                <a:lnTo>
                  <a:pt x="747966" y="544808"/>
                </a:lnTo>
                <a:lnTo>
                  <a:pt x="755904" y="505460"/>
                </a:lnTo>
                <a:lnTo>
                  <a:pt x="755904" y="101092"/>
                </a:lnTo>
                <a:lnTo>
                  <a:pt x="747966" y="61722"/>
                </a:lnTo>
                <a:lnTo>
                  <a:pt x="726313" y="29591"/>
                </a:lnTo>
                <a:lnTo>
                  <a:pt x="694182" y="7937"/>
                </a:lnTo>
                <a:lnTo>
                  <a:pt x="654812" y="0"/>
                </a:lnTo>
                <a:close/>
              </a:path>
            </a:pathLst>
          </a:custGeom>
          <a:solidFill>
            <a:srgbClr val="00BCFA"/>
          </a:solidFill>
        </p:spPr>
        <p:txBody>
          <a:bodyPr wrap="square" lIns="0" tIns="0" rIns="0" bIns="0" rtlCol="0"/>
          <a:lstStyle/>
          <a:p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38948" y="2611687"/>
            <a:ext cx="33077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4869">
              <a:lnSpc>
                <a:spcPct val="100000"/>
              </a:lnSpc>
              <a:spcBef>
                <a:spcPts val="2545"/>
              </a:spcBef>
            </a:pPr>
            <a:r>
              <a:rPr sz="20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Branches</a:t>
            </a:r>
            <a:r>
              <a:rPr lang="zh-TW" altLang="en-US" sz="20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分支</a:t>
            </a:r>
            <a:endParaRPr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20572" y="2186536"/>
            <a:ext cx="3307713" cy="1159292"/>
          </a:xfrm>
          <a:prstGeom prst="rect">
            <a:avLst/>
          </a:prstGeom>
          <a:noFill/>
          <a:ln w="28575"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 1.  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檢閱開發程式碼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 2.  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程式碼討論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 3.  </a:t>
            </a:r>
            <a:r>
              <a:rPr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知識共享</a:t>
            </a:r>
            <a:r>
              <a:rPr lang="zh-TW" altLang="en-US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，</a:t>
            </a:r>
            <a:r>
              <a:rPr spc="-5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相互提</a:t>
            </a:r>
            <a:r>
              <a:rPr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升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S Gothic"/>
              </a:rPr>
              <a:t>  4.  </a:t>
            </a:r>
            <a:r>
              <a:rPr lang="zh-TW" altLang="en-US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S Gothic"/>
              </a:rPr>
              <a:t>設計的功能是否符合需求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330904" y="4885004"/>
            <a:ext cx="2932552" cy="320601"/>
          </a:xfrm>
          <a:prstGeom prst="rect">
            <a:avLst/>
          </a:prstGeom>
          <a:noFill/>
          <a:ln w="28575"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All</a:t>
            </a:r>
            <a:r>
              <a:rPr sz="2000" b="1" spc="-4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sz="20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Test：</a:t>
            </a:r>
            <a:endParaRPr sz="20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10286" y="5263849"/>
            <a:ext cx="3917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sz="1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est</a:t>
            </a:r>
            <a:endParaRPr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890378" y="3113690"/>
            <a:ext cx="756285" cy="607060"/>
          </a:xfrm>
          <a:custGeom>
            <a:avLst/>
            <a:gdLst/>
            <a:ahLst/>
            <a:cxnLst/>
            <a:rect l="l" t="t" r="r" b="b"/>
            <a:pathLst>
              <a:path w="756284" h="607060">
                <a:moveTo>
                  <a:pt x="654812" y="0"/>
                </a:moveTo>
                <a:lnTo>
                  <a:pt x="101092" y="0"/>
                </a:lnTo>
                <a:lnTo>
                  <a:pt x="61722" y="7937"/>
                </a:lnTo>
                <a:lnTo>
                  <a:pt x="29590" y="29591"/>
                </a:lnTo>
                <a:lnTo>
                  <a:pt x="7937" y="61722"/>
                </a:lnTo>
                <a:lnTo>
                  <a:pt x="0" y="101091"/>
                </a:lnTo>
                <a:lnTo>
                  <a:pt x="0" y="505459"/>
                </a:lnTo>
                <a:lnTo>
                  <a:pt x="7937" y="544829"/>
                </a:lnTo>
                <a:lnTo>
                  <a:pt x="29590" y="576960"/>
                </a:lnTo>
                <a:lnTo>
                  <a:pt x="61722" y="598614"/>
                </a:lnTo>
                <a:lnTo>
                  <a:pt x="101092" y="606551"/>
                </a:lnTo>
                <a:lnTo>
                  <a:pt x="654812" y="606551"/>
                </a:lnTo>
                <a:lnTo>
                  <a:pt x="694182" y="598614"/>
                </a:lnTo>
                <a:lnTo>
                  <a:pt x="726313" y="576960"/>
                </a:lnTo>
                <a:lnTo>
                  <a:pt x="747966" y="544829"/>
                </a:lnTo>
                <a:lnTo>
                  <a:pt x="755904" y="505459"/>
                </a:lnTo>
                <a:lnTo>
                  <a:pt x="755904" y="101091"/>
                </a:lnTo>
                <a:lnTo>
                  <a:pt x="747966" y="61721"/>
                </a:lnTo>
                <a:lnTo>
                  <a:pt x="726313" y="29590"/>
                </a:lnTo>
                <a:lnTo>
                  <a:pt x="694182" y="7937"/>
                </a:lnTo>
                <a:lnTo>
                  <a:pt x="654812" y="0"/>
                </a:lnTo>
                <a:close/>
              </a:path>
            </a:pathLst>
          </a:custGeom>
          <a:solidFill>
            <a:srgbClr val="00BCFA"/>
          </a:solidFill>
        </p:spPr>
        <p:txBody>
          <a:bodyPr wrap="square" lIns="0" tIns="0" rIns="0" bIns="0" rtlCol="0"/>
          <a:lstStyle/>
          <a:p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72749" y="3292760"/>
            <a:ext cx="39179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sz="1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est</a:t>
            </a:r>
            <a:endParaRPr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33520" y="4078190"/>
            <a:ext cx="806450" cy="607060"/>
          </a:xfrm>
          <a:custGeom>
            <a:avLst/>
            <a:gdLst/>
            <a:ahLst/>
            <a:cxnLst/>
            <a:rect l="l" t="t" r="r" b="b"/>
            <a:pathLst>
              <a:path w="806450" h="607060">
                <a:moveTo>
                  <a:pt x="705104" y="0"/>
                </a:moveTo>
                <a:lnTo>
                  <a:pt x="101092" y="0"/>
                </a:lnTo>
                <a:lnTo>
                  <a:pt x="61722" y="7937"/>
                </a:lnTo>
                <a:lnTo>
                  <a:pt x="29591" y="29590"/>
                </a:lnTo>
                <a:lnTo>
                  <a:pt x="7937" y="61721"/>
                </a:lnTo>
                <a:lnTo>
                  <a:pt x="0" y="101091"/>
                </a:lnTo>
                <a:lnTo>
                  <a:pt x="0" y="505459"/>
                </a:lnTo>
                <a:lnTo>
                  <a:pt x="7937" y="544829"/>
                </a:lnTo>
                <a:lnTo>
                  <a:pt x="29591" y="576960"/>
                </a:lnTo>
                <a:lnTo>
                  <a:pt x="61722" y="598614"/>
                </a:lnTo>
                <a:lnTo>
                  <a:pt x="101092" y="606551"/>
                </a:lnTo>
                <a:lnTo>
                  <a:pt x="705104" y="606551"/>
                </a:lnTo>
                <a:lnTo>
                  <a:pt x="744474" y="598614"/>
                </a:lnTo>
                <a:lnTo>
                  <a:pt x="776605" y="576960"/>
                </a:lnTo>
                <a:lnTo>
                  <a:pt x="798258" y="544829"/>
                </a:lnTo>
                <a:lnTo>
                  <a:pt x="806196" y="505459"/>
                </a:lnTo>
                <a:lnTo>
                  <a:pt x="806196" y="101091"/>
                </a:lnTo>
                <a:lnTo>
                  <a:pt x="798258" y="61721"/>
                </a:lnTo>
                <a:lnTo>
                  <a:pt x="776605" y="29590"/>
                </a:lnTo>
                <a:lnTo>
                  <a:pt x="744474" y="7937"/>
                </a:lnTo>
                <a:lnTo>
                  <a:pt x="705104" y="0"/>
                </a:lnTo>
                <a:close/>
              </a:path>
            </a:pathLst>
          </a:custGeom>
          <a:solidFill>
            <a:srgbClr val="00BCFA"/>
          </a:solidFill>
        </p:spPr>
        <p:txBody>
          <a:bodyPr wrap="square" lIns="0" tIns="0" rIns="0" bIns="0" rtlCol="0"/>
          <a:lstStyle/>
          <a:p>
            <a:endParaRPr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91340" y="4267265"/>
            <a:ext cx="1918368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7540" marR="5080" indent="69850">
              <a:lnSpc>
                <a:spcPct val="100000"/>
              </a:lnSpc>
              <a:spcBef>
                <a:spcPts val="1610"/>
              </a:spcBef>
            </a:pPr>
            <a:r>
              <a:rPr sz="1400" b="1" spc="-15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All </a:t>
            </a:r>
            <a:r>
              <a:rPr sz="1400" b="1" spc="-1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T</a:t>
            </a:r>
            <a:r>
              <a:rPr sz="14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est</a:t>
            </a:r>
            <a:endParaRPr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2" name="object 25">
            <a:extLst>
              <a:ext uri="{FF2B5EF4-FFF2-40B4-BE49-F238E27FC236}">
                <a16:creationId xmlns:a16="http://schemas.microsoft.com/office/drawing/2014/main" id="{4F3A64F6-BB94-4FF8-B6B3-FF39FA1DDFC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7557" y="3821970"/>
            <a:ext cx="794003" cy="99212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D62904F-8BE0-49DA-8E10-97416EA93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7717" y="3466100"/>
            <a:ext cx="374689" cy="471591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8E4DC8F-768A-4823-B67D-5F9750B46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1813" y="3170283"/>
            <a:ext cx="374689" cy="47159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DA68DB9-E747-42BA-BD58-993BB301A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707" y="3459335"/>
            <a:ext cx="387658" cy="47835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11469110-C632-45B0-858E-440A711CD7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8325" y="4089506"/>
            <a:ext cx="387658" cy="50043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606BC930-FA04-4FC8-B85F-BF77D5B3D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7815" y="4365212"/>
            <a:ext cx="418379" cy="507948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3CE3A94E-DE3D-4C6D-BD05-BC475787D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2684" y="5067495"/>
            <a:ext cx="392095" cy="568923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1339AC36-C91F-45F5-AEDF-E7AC64A45C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5172" y="4387345"/>
            <a:ext cx="334119" cy="467767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8DA59C44-FCF3-44A9-AFA9-7D9643E2E4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44304" y="5464442"/>
            <a:ext cx="445348" cy="549263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F7FC0EE3-A5DC-4F8D-8F31-FFF52C47B5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9749" y="5482439"/>
            <a:ext cx="374370" cy="569354"/>
          </a:xfrm>
          <a:prstGeom prst="rect">
            <a:avLst/>
          </a:prstGeom>
        </p:spPr>
      </p:pic>
      <p:pic>
        <p:nvPicPr>
          <p:cNvPr id="56" name="object 20">
            <a:extLst>
              <a:ext uri="{FF2B5EF4-FFF2-40B4-BE49-F238E27FC236}">
                <a16:creationId xmlns:a16="http://schemas.microsoft.com/office/drawing/2014/main" id="{0A885293-73DB-46EF-9429-FE9D5C065847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841561" y="3607782"/>
            <a:ext cx="1077468" cy="1077468"/>
          </a:xfrm>
          <a:prstGeom prst="rect">
            <a:avLst/>
          </a:prstGeom>
        </p:spPr>
      </p:pic>
      <p:sp>
        <p:nvSpPr>
          <p:cNvPr id="48" name="object 3">
            <a:extLst>
              <a:ext uri="{FF2B5EF4-FFF2-40B4-BE49-F238E27FC236}">
                <a16:creationId xmlns:a16="http://schemas.microsoft.com/office/drawing/2014/main" id="{BACD2CA3-C892-4089-9D85-5B43D2C0D975}"/>
              </a:ext>
            </a:extLst>
          </p:cNvPr>
          <p:cNvSpPr txBox="1">
            <a:spLocks/>
          </p:cNvSpPr>
          <p:nvPr/>
        </p:nvSpPr>
        <p:spPr>
          <a:xfrm>
            <a:off x="940931" y="661545"/>
            <a:ext cx="384147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4000" b="0" i="0" u="none" strike="noStrike" cap="none">
                <a:solidFill>
                  <a:schemeClr val="tx1"/>
                </a:solidFill>
                <a:latin typeface="Microsoft JhengHei"/>
                <a:ea typeface="Arial"/>
                <a:cs typeface="Microsoft JhengHei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95"/>
              </a:spcBef>
            </a:pPr>
            <a:r>
              <a:rPr lang="zh-TW" altLang="en-US" sz="3600" b="1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團隊開發工作流程</a:t>
            </a:r>
          </a:p>
        </p:txBody>
      </p:sp>
      <p:graphicFrame>
        <p:nvGraphicFramePr>
          <p:cNvPr id="52" name="資料庫圖表 51">
            <a:extLst>
              <a:ext uri="{FF2B5EF4-FFF2-40B4-BE49-F238E27FC236}">
                <a16:creationId xmlns:a16="http://schemas.microsoft.com/office/drawing/2014/main" id="{5C6995E7-BE35-4DAE-8A75-2B524404FD5B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59AF375F-5C69-4140-B96E-B09FBC2D47CF}"/>
              </a:ext>
            </a:extLst>
          </p:cNvPr>
          <p:cNvSpPr/>
          <p:nvPr/>
        </p:nvSpPr>
        <p:spPr>
          <a:xfrm>
            <a:off x="2410525" y="1943444"/>
            <a:ext cx="34903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TW" altLang="en-US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團隊開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發</a:t>
            </a:r>
            <a:r>
              <a:rPr lang="zh-TW" altLang="en-US" sz="2400" b="1" spc="-4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lang="en-US" altLang="zh-TW" sz="24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(</a:t>
            </a:r>
            <a:r>
              <a:rPr lang="en-US" altLang="zh-TW" sz="2400" b="1" spc="-5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GitHub</a:t>
            </a:r>
            <a:r>
              <a:rPr lang="en-US" altLang="zh-TW" sz="2400" b="1" spc="-45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lang="en-US" altLang="zh-TW" sz="2400" b="1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flow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)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9B3372-86D9-470A-9FFC-3042AFC48EF1}"/>
              </a:ext>
            </a:extLst>
          </p:cNvPr>
          <p:cNvSpPr/>
          <p:nvPr/>
        </p:nvSpPr>
        <p:spPr>
          <a:xfrm>
            <a:off x="6712925" y="3744311"/>
            <a:ext cx="17651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207645">
              <a:lnSpc>
                <a:spcPct val="100000"/>
              </a:lnSpc>
              <a:spcBef>
                <a:spcPts val="105"/>
              </a:spcBef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C.R. &amp; </a:t>
            </a:r>
            <a:r>
              <a:rPr lang="en-US" altLang="zh-TW" sz="1600" spc="-484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lang="en-US" altLang="zh-TW" sz="1600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Merge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C223B4D-665E-45D2-8C20-1AD43860D45F}"/>
              </a:ext>
            </a:extLst>
          </p:cNvPr>
          <p:cNvSpPr/>
          <p:nvPr/>
        </p:nvSpPr>
        <p:spPr>
          <a:xfrm>
            <a:off x="6114779" y="1767487"/>
            <a:ext cx="2741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TW" sz="20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C.R.</a:t>
            </a:r>
            <a:r>
              <a:rPr lang="en-US" altLang="zh-TW" sz="2000" b="1" spc="-1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lang="en-US" altLang="zh-TW" sz="20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(Code</a:t>
            </a:r>
            <a:r>
              <a:rPr lang="en-US" altLang="zh-TW" sz="2000" b="1" spc="-30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 </a:t>
            </a:r>
            <a:r>
              <a:rPr lang="en-US" altLang="zh-TW" sz="20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Review)</a:t>
            </a:r>
            <a:r>
              <a:rPr lang="zh-TW" altLang="en-US" sz="2000" b="1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：</a:t>
            </a:r>
            <a:endParaRPr lang="en-US" altLang="zh-TW" sz="2000" b="1" spc="-5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A926465-CE88-4D47-877C-CD11B2BCC21F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12252A5-4FBB-4CFB-8E44-7ECFDF58570D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彭旭成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F3B9B92-F728-4AA5-9BB7-49C18BBF3455}"/>
              </a:ext>
            </a:extLst>
          </p:cNvPr>
          <p:cNvSpPr/>
          <p:nvPr/>
        </p:nvSpPr>
        <p:spPr>
          <a:xfrm>
            <a:off x="7216992" y="5193290"/>
            <a:ext cx="2605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>
              <a:lnSpc>
                <a:spcPct val="100000"/>
              </a:lnSpc>
            </a:pPr>
            <a:r>
              <a:rPr lang="zh-TW" altLang="en-US" spc="-210" dirty="0">
                <a:latin typeface="微軟正黑體" panose="020B0604030504040204" pitchFamily="34" charset="-120"/>
                <a:ea typeface="微軟正黑體" panose="020B0604030504040204" pitchFamily="34" charset="-120"/>
                <a:cs typeface="MS Gothic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長時間運行測試</a:t>
            </a:r>
          </a:p>
          <a:p>
            <a:pPr marL="114300">
              <a:lnSpc>
                <a:spcPct val="100000"/>
              </a:lnSpc>
            </a:pPr>
            <a:r>
              <a:rPr lang="zh-TW" altLang="en-US" spc="-210" dirty="0">
                <a:latin typeface="微軟正黑體" panose="020B0604030504040204" pitchFamily="34" charset="-120"/>
                <a:ea typeface="微軟正黑體" panose="020B0604030504040204" pitchFamily="34" charset="-120"/>
                <a:cs typeface="MS Gothic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單一功能測試</a:t>
            </a:r>
          </a:p>
          <a:p>
            <a:pPr marL="114300">
              <a:lnSpc>
                <a:spcPct val="100000"/>
              </a:lnSpc>
            </a:pPr>
            <a:r>
              <a:rPr lang="zh-TW" altLang="en-US" spc="-215" dirty="0">
                <a:latin typeface="微軟正黑體" panose="020B0604030504040204" pitchFamily="34" charset="-120"/>
                <a:ea typeface="微軟正黑體" panose="020B0604030504040204" pitchFamily="34" charset="-120"/>
                <a:cs typeface="MS Gothic"/>
              </a:rPr>
              <a:t> </a:t>
            </a:r>
            <a:r>
              <a:rPr lang="zh-TW" altLang="en-US" spc="-5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/>
              </a:rPr>
              <a:t>同時間多人使用測試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BFD41BD-6DDA-4961-BC65-EAD9522A3DDE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72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1CF77AE-63F1-459D-BD09-4B8278CC9E99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" name="資料庫圖表 8">
            <a:extLst>
              <a:ext uri="{FF2B5EF4-FFF2-40B4-BE49-F238E27FC236}">
                <a16:creationId xmlns:a16="http://schemas.microsoft.com/office/drawing/2014/main" id="{D1F2024F-8082-4BB5-89D8-445C76E53DAA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圖片 9">
            <a:extLst>
              <a:ext uri="{FF2B5EF4-FFF2-40B4-BE49-F238E27FC236}">
                <a16:creationId xmlns:a16="http://schemas.microsoft.com/office/drawing/2014/main" id="{78A8D50F-1AC0-4C79-B838-48E76A731F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29" b="3244"/>
          <a:stretch/>
        </p:blipFill>
        <p:spPr>
          <a:xfrm>
            <a:off x="630193" y="1296123"/>
            <a:ext cx="8893104" cy="49353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AD7944D-0919-4A7E-8D9F-FF60BB26810B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彭旭成</a:t>
            </a:r>
          </a:p>
        </p:txBody>
      </p:sp>
      <p:sp>
        <p:nvSpPr>
          <p:cNvPr id="7" name="文本框 42">
            <a:extLst>
              <a:ext uri="{FF2B5EF4-FFF2-40B4-BE49-F238E27FC236}">
                <a16:creationId xmlns:a16="http://schemas.microsoft.com/office/drawing/2014/main" id="{7A9F6912-DF41-4E0F-8481-D8B6BE62703C}"/>
              </a:ext>
            </a:extLst>
          </p:cNvPr>
          <p:cNvSpPr txBox="1"/>
          <p:nvPr/>
        </p:nvSpPr>
        <p:spPr>
          <a:xfrm>
            <a:off x="995679" y="57186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技術回顧</a:t>
            </a:r>
            <a:endParaRPr lang="zh-CN" altLang="en-US" sz="3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FBF50AA-6E61-465F-9D21-D7317D8FFE3E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73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8609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149033" y="3986975"/>
            <a:ext cx="2748522" cy="923712"/>
            <a:chOff x="6456412" y="2999855"/>
            <a:chExt cx="2748522" cy="923712"/>
          </a:xfrm>
        </p:grpSpPr>
        <p:sp>
          <p:nvSpPr>
            <p:cNvPr id="7" name="文本框 6"/>
            <p:cNvSpPr txBox="1"/>
            <p:nvPr/>
          </p:nvSpPr>
          <p:spPr>
            <a:xfrm>
              <a:off x="6456412" y="2999855"/>
              <a:ext cx="24416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lnSpc>
                  <a:spcPct val="100000"/>
                </a:lnSpc>
              </a:pPr>
              <a:r>
                <a:rPr lang="zh-CN" altLang="en-US" sz="4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未來展望</a:t>
              </a:r>
              <a:endParaRPr lang="en-US" altLang="zh-TW" sz="4400" b="1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8290534" y="3923567"/>
              <a:ext cx="9144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912150" y="3500479"/>
            <a:ext cx="121552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PART 07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41A8DA08-29A5-4E00-9FCF-88FBF1B008CD}"/>
              </a:ext>
            </a:extLst>
          </p:cNvPr>
          <p:cNvSpPr/>
          <p:nvPr/>
        </p:nvSpPr>
        <p:spPr>
          <a:xfrm>
            <a:off x="-1" y="-2982"/>
            <a:ext cx="11091341" cy="442744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73" t="-8014" r="-5985" b="-3846"/>
            </a:stretch>
          </a:blip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832E92-0508-4AAC-AE42-FDFDEFCC9AB0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09205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995679" y="57186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6" name="Google Shape;315;p9">
            <a:extLst>
              <a:ext uri="{FF2B5EF4-FFF2-40B4-BE49-F238E27FC236}">
                <a16:creationId xmlns:a16="http://schemas.microsoft.com/office/drawing/2014/main" id="{D249C1AF-B1D9-4020-B3EA-A460074614D1}"/>
              </a:ext>
            </a:extLst>
          </p:cNvPr>
          <p:cNvSpPr/>
          <p:nvPr/>
        </p:nvSpPr>
        <p:spPr>
          <a:xfrm>
            <a:off x="1098508" y="2032929"/>
            <a:ext cx="798834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1</a:t>
            </a:r>
            <a:r>
              <a:rPr lang="en-US" altLang="zh-CN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在用戶評分頁面中</a:t>
            </a:r>
            <a:r>
              <a:rPr lang="zh-CN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CN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評論</a:t>
            </a: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CN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r>
              <a:rPr lang="zh-CN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，並利用</a:t>
            </a:r>
            <a:endParaRPr lang="en-US" altLang="zh-CN" sz="2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2C844C-DEFB-4402-BCE9-64EFDFBBE322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7CD7A53-8D1A-4B10-B448-BE7131B18DE2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彭旭成</a:t>
            </a: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722F11D9-47DA-4E02-A377-A8A8421CF77D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59C77499-2243-46AE-AE81-E0CB1B669FF1}"/>
              </a:ext>
            </a:extLst>
          </p:cNvPr>
          <p:cNvSpPr/>
          <p:nvPr/>
        </p:nvSpPr>
        <p:spPr>
          <a:xfrm>
            <a:off x="1473085" y="2509962"/>
            <a:ext cx="55277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用戶評論做</a:t>
            </a:r>
            <a:r>
              <a:rPr lang="zh-CN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更深入的個性化推薦</a:t>
            </a:r>
            <a:endParaRPr lang="en-US" altLang="zh-CN" sz="2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9BABD4-7A85-4FB8-B96B-7F3FEF97902D}"/>
              </a:ext>
            </a:extLst>
          </p:cNvPr>
          <p:cNvSpPr/>
          <p:nvPr/>
        </p:nvSpPr>
        <p:spPr>
          <a:xfrm>
            <a:off x="1098508" y="4313615"/>
            <a:ext cx="81216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en-US" altLang="zh-CN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QR code</a:t>
            </a:r>
            <a:r>
              <a:rPr lang="zh-CN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檢票功能</a:t>
            </a:r>
            <a:r>
              <a:rPr lang="zh-CN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，使用戶在檢票時能</a:t>
            </a:r>
            <a:r>
              <a:rPr lang="zh-TW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</a:t>
            </a:r>
            <a:endParaRPr lang="en-US" altLang="zh-TW" sz="2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047B32-7092-4797-9416-53D302E3BD21}"/>
              </a:ext>
            </a:extLst>
          </p:cNvPr>
          <p:cNvSpPr/>
          <p:nvPr/>
        </p:nvSpPr>
        <p:spPr>
          <a:xfrm>
            <a:off x="1098508" y="3167390"/>
            <a:ext cx="7797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CN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加大</a:t>
            </a:r>
            <a:r>
              <a:rPr lang="en-US" altLang="zh-CN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CN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訓練集，增加如</a:t>
            </a:r>
            <a:r>
              <a:rPr lang="zh-CN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表情符號</a:t>
            </a:r>
            <a:r>
              <a:rPr lang="zh-CN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等多種訓練</a:t>
            </a:r>
            <a:endParaRPr lang="en-US" altLang="zh-CN" sz="28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57B433-D559-4C78-ACE8-060980FE3F2E}"/>
              </a:ext>
            </a:extLst>
          </p:cNvPr>
          <p:cNvSpPr/>
          <p:nvPr/>
        </p:nvSpPr>
        <p:spPr>
          <a:xfrm>
            <a:off x="1498486" y="4806140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擇使用何種方式入場</a:t>
            </a:r>
            <a:endParaRPr lang="zh-TW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418F67-9548-4352-9254-900888081410}"/>
              </a:ext>
            </a:extLst>
          </p:cNvPr>
          <p:cNvSpPr/>
          <p:nvPr/>
        </p:nvSpPr>
        <p:spPr>
          <a:xfrm>
            <a:off x="1498485" y="3676530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詞，以提高模型精準度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832DAB-53FC-4FF6-BE85-87B123FB592F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75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7335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914399" y="58202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工作分配</a:t>
            </a:r>
            <a:endParaRPr lang="zh-CN" altLang="en-US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D763A7D-F33F-4F3D-A9F3-BC1F21E758B8}"/>
              </a:ext>
            </a:extLst>
          </p:cNvPr>
          <p:cNvGraphicFramePr>
            <a:graphicFrameLocks noGrp="1"/>
          </p:cNvGraphicFramePr>
          <p:nvPr/>
        </p:nvGraphicFramePr>
        <p:xfrm>
          <a:off x="553473" y="1482812"/>
          <a:ext cx="10909329" cy="46109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90238">
                  <a:extLst>
                    <a:ext uri="{9D8B030D-6E8A-4147-A177-3AD203B41FA5}">
                      <a16:colId xmlns:a16="http://schemas.microsoft.com/office/drawing/2014/main" val="3554803255"/>
                    </a:ext>
                  </a:extLst>
                </a:gridCol>
                <a:gridCol w="1091627">
                  <a:extLst>
                    <a:ext uri="{9D8B030D-6E8A-4147-A177-3AD203B41FA5}">
                      <a16:colId xmlns:a16="http://schemas.microsoft.com/office/drawing/2014/main" val="1393711433"/>
                    </a:ext>
                  </a:extLst>
                </a:gridCol>
                <a:gridCol w="1090933">
                  <a:extLst>
                    <a:ext uri="{9D8B030D-6E8A-4147-A177-3AD203B41FA5}">
                      <a16:colId xmlns:a16="http://schemas.microsoft.com/office/drawing/2014/main" val="3890942896"/>
                    </a:ext>
                  </a:extLst>
                </a:gridCol>
                <a:gridCol w="1090933">
                  <a:extLst>
                    <a:ext uri="{9D8B030D-6E8A-4147-A177-3AD203B41FA5}">
                      <a16:colId xmlns:a16="http://schemas.microsoft.com/office/drawing/2014/main" val="2708370678"/>
                    </a:ext>
                  </a:extLst>
                </a:gridCol>
                <a:gridCol w="1090933">
                  <a:extLst>
                    <a:ext uri="{9D8B030D-6E8A-4147-A177-3AD203B41FA5}">
                      <a16:colId xmlns:a16="http://schemas.microsoft.com/office/drawing/2014/main" val="407908882"/>
                    </a:ext>
                  </a:extLst>
                </a:gridCol>
                <a:gridCol w="1090933">
                  <a:extLst>
                    <a:ext uri="{9D8B030D-6E8A-4147-A177-3AD203B41FA5}">
                      <a16:colId xmlns:a16="http://schemas.microsoft.com/office/drawing/2014/main" val="4095660432"/>
                    </a:ext>
                  </a:extLst>
                </a:gridCol>
                <a:gridCol w="1090933">
                  <a:extLst>
                    <a:ext uri="{9D8B030D-6E8A-4147-A177-3AD203B41FA5}">
                      <a16:colId xmlns:a16="http://schemas.microsoft.com/office/drawing/2014/main" val="1045219826"/>
                    </a:ext>
                  </a:extLst>
                </a:gridCol>
                <a:gridCol w="1090933">
                  <a:extLst>
                    <a:ext uri="{9D8B030D-6E8A-4147-A177-3AD203B41FA5}">
                      <a16:colId xmlns:a16="http://schemas.microsoft.com/office/drawing/2014/main" val="978621714"/>
                    </a:ext>
                  </a:extLst>
                </a:gridCol>
                <a:gridCol w="1090933">
                  <a:extLst>
                    <a:ext uri="{9D8B030D-6E8A-4147-A177-3AD203B41FA5}">
                      <a16:colId xmlns:a16="http://schemas.microsoft.com/office/drawing/2014/main" val="383872971"/>
                    </a:ext>
                  </a:extLst>
                </a:gridCol>
                <a:gridCol w="1090933">
                  <a:extLst>
                    <a:ext uri="{9D8B030D-6E8A-4147-A177-3AD203B41FA5}">
                      <a16:colId xmlns:a16="http://schemas.microsoft.com/office/drawing/2014/main" val="2675271111"/>
                    </a:ext>
                  </a:extLst>
                </a:gridCol>
              </a:tblGrid>
              <a:tr h="8180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solidFill>
                            <a:schemeClr val="bg1"/>
                          </a:solidFill>
                        </a:rPr>
                        <a:t>組員</a:t>
                      </a:r>
                      <a:endParaRPr lang="en-US" altLang="zh-TW" sz="2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400" dirty="0">
                          <a:solidFill>
                            <a:schemeClr val="bg1"/>
                          </a:solidFill>
                        </a:rPr>
                        <a:t>名單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界面</a:t>
                      </a: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設計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資料</a:t>
                      </a: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處理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400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NLP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協同</a:t>
                      </a: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過濾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人臉</a:t>
                      </a: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偵測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雲端</a:t>
                      </a: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部署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400" dirty="0" err="1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AIoT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影片</a:t>
                      </a: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製作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簡報</a:t>
                      </a:r>
                      <a:endParaRPr lang="en-US" altLang="zh-CN" sz="24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solidFill>
                            <a:schemeClr val="bg1"/>
                          </a:solidFill>
                        </a:rPr>
                        <a:t>製作</a:t>
                      </a:r>
                      <a:endParaRPr lang="zh-TW" altLang="en-US" sz="24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409659"/>
                  </a:ext>
                </a:extLst>
              </a:tr>
              <a:tr h="6304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200" dirty="0">
                          <a:solidFill>
                            <a:schemeClr val="tx1"/>
                          </a:solidFill>
                        </a:rPr>
                        <a:t>彭旭成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737505"/>
                  </a:ext>
                </a:extLst>
              </a:tr>
              <a:tr h="6304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200" dirty="0">
                          <a:solidFill>
                            <a:schemeClr val="tx1"/>
                          </a:solidFill>
                        </a:rPr>
                        <a:t>林育成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355332"/>
                  </a:ext>
                </a:extLst>
              </a:tr>
              <a:tr h="63042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>
                          <a:solidFill>
                            <a:schemeClr val="tx1"/>
                          </a:solidFill>
                        </a:rPr>
                        <a:t>李長裕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0480" marR="120480" marT="60240" marB="6024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0480" marR="120480" marT="60240" marB="6024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3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0480" marR="120480" marT="60240" marB="6024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3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0480" marR="120480" marT="60240" marB="60240"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859555"/>
                  </a:ext>
                </a:extLst>
              </a:tr>
              <a:tr h="6358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200" dirty="0">
                          <a:solidFill>
                            <a:schemeClr val="tx1"/>
                          </a:solidFill>
                        </a:rPr>
                        <a:t>邱彥翔 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455607"/>
                  </a:ext>
                </a:extLst>
              </a:tr>
              <a:tr h="6304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200" dirty="0">
                          <a:solidFill>
                            <a:schemeClr val="tx1"/>
                          </a:solidFill>
                        </a:rPr>
                        <a:t>羅聖諺</a:t>
                      </a:r>
                      <a:endParaRPr lang="zh-TW" altLang="en-US" sz="2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142964"/>
                  </a:ext>
                </a:extLst>
              </a:tr>
              <a:tr h="6304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200" dirty="0">
                          <a:solidFill>
                            <a:schemeClr val="tx1"/>
                          </a:solidFill>
                        </a:rPr>
                        <a:t>廖翊傑</a:t>
                      </a:r>
                      <a:endParaRPr lang="en-US" altLang="zh-TW" sz="2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867949"/>
                  </a:ext>
                </a:extLst>
              </a:tr>
            </a:tbl>
          </a:graphicData>
        </a:graphic>
      </p:graphicFrame>
      <p:pic>
        <p:nvPicPr>
          <p:cNvPr id="79" name="圖片 78">
            <a:extLst>
              <a:ext uri="{FF2B5EF4-FFF2-40B4-BE49-F238E27FC236}">
                <a16:creationId xmlns:a16="http://schemas.microsoft.com/office/drawing/2014/main" id="{40851C21-C64E-4D24-8A3D-6F816510872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58968" y="4955862"/>
            <a:ext cx="422092" cy="42209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7D8972B9-DD6A-4264-8833-F41E8CE49C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14769" y="5610219"/>
            <a:ext cx="422092" cy="422092"/>
          </a:xfrm>
          <a:prstGeom prst="rect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DB924F53-D1C0-4E3F-ACFA-5A79103D92F7}"/>
              </a:ext>
            </a:extLst>
          </p:cNvPr>
          <p:cNvGrpSpPr/>
          <p:nvPr/>
        </p:nvGrpSpPr>
        <p:grpSpPr>
          <a:xfrm>
            <a:off x="8366107" y="4955862"/>
            <a:ext cx="736386" cy="422322"/>
            <a:chOff x="3646325" y="856729"/>
            <a:chExt cx="736386" cy="422322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6479C42-9A62-4D50-AC55-0E011787F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1FF41304-2931-4869-979F-5EC8F7E16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1EF7E43A-5A1A-45E2-9DF5-CD79E3CB0D68}"/>
              </a:ext>
            </a:extLst>
          </p:cNvPr>
          <p:cNvGrpSpPr/>
          <p:nvPr/>
        </p:nvGrpSpPr>
        <p:grpSpPr>
          <a:xfrm>
            <a:off x="10565192" y="4955862"/>
            <a:ext cx="719908" cy="422092"/>
            <a:chOff x="4026249" y="5049520"/>
            <a:chExt cx="719908" cy="422092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4AFEE8CC-ED32-49CF-9E3E-93FE82778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6249" y="5049520"/>
              <a:ext cx="422092" cy="422092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E54C2D99-912C-4DBC-A33F-1CCA2B3F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24065" y="5049520"/>
              <a:ext cx="422092" cy="422092"/>
            </a:xfrm>
            <a:prstGeom prst="rect">
              <a:avLst/>
            </a:prstGeom>
          </p:spPr>
        </p:pic>
      </p:grpSp>
      <p:pic>
        <p:nvPicPr>
          <p:cNvPr id="38" name="圖片 37">
            <a:extLst>
              <a:ext uri="{FF2B5EF4-FFF2-40B4-BE49-F238E27FC236}">
                <a16:creationId xmlns:a16="http://schemas.microsoft.com/office/drawing/2014/main" id="{2CF623D6-D627-4E5D-960E-F60371815E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84589" y="3694673"/>
            <a:ext cx="422092" cy="422092"/>
          </a:xfrm>
          <a:prstGeom prst="rect">
            <a:avLst/>
          </a:prstGeom>
        </p:spPr>
      </p:pic>
      <p:grpSp>
        <p:nvGrpSpPr>
          <p:cNvPr id="55" name="群組 54">
            <a:extLst>
              <a:ext uri="{FF2B5EF4-FFF2-40B4-BE49-F238E27FC236}">
                <a16:creationId xmlns:a16="http://schemas.microsoft.com/office/drawing/2014/main" id="{DB361220-7386-484E-AC9A-0B43AB8400BB}"/>
              </a:ext>
            </a:extLst>
          </p:cNvPr>
          <p:cNvGrpSpPr/>
          <p:nvPr/>
        </p:nvGrpSpPr>
        <p:grpSpPr>
          <a:xfrm>
            <a:off x="7290773" y="4947026"/>
            <a:ext cx="736386" cy="422322"/>
            <a:chOff x="3646325" y="856729"/>
            <a:chExt cx="736386" cy="422322"/>
          </a:xfrm>
        </p:grpSpPr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11BC46B8-7964-488A-9D68-74A29AC1B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029DEACC-0BFF-4F20-906B-F08FD3CD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9B57028E-462F-405F-A5C3-84A3B8F68B48}"/>
              </a:ext>
            </a:extLst>
          </p:cNvPr>
          <p:cNvGrpSpPr/>
          <p:nvPr/>
        </p:nvGrpSpPr>
        <p:grpSpPr>
          <a:xfrm>
            <a:off x="3869889" y="4953096"/>
            <a:ext cx="997052" cy="422092"/>
            <a:chOff x="4026249" y="5049520"/>
            <a:chExt cx="997052" cy="422092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8CCA7CBC-A834-4297-96DF-6CC56F4C3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6249" y="5049520"/>
              <a:ext cx="422092" cy="422092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B3399F46-F418-4197-87F5-54A6C6EA1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24065" y="5049520"/>
              <a:ext cx="422092" cy="422092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5567F560-753D-4D5F-94E4-F51358F27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01209" y="5049520"/>
              <a:ext cx="422092" cy="422092"/>
            </a:xfrm>
            <a:prstGeom prst="rect">
              <a:avLst/>
            </a:prstGeom>
          </p:spPr>
        </p:pic>
      </p:grp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A345695C-35F6-444B-9E06-868962202578}"/>
              </a:ext>
            </a:extLst>
          </p:cNvPr>
          <p:cNvGrpSpPr/>
          <p:nvPr/>
        </p:nvGrpSpPr>
        <p:grpSpPr>
          <a:xfrm>
            <a:off x="2830557" y="4947256"/>
            <a:ext cx="736386" cy="422322"/>
            <a:chOff x="3646325" y="856729"/>
            <a:chExt cx="736386" cy="422322"/>
          </a:xfrm>
        </p:grpSpPr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C21E6B98-B077-4905-92D4-491B381CB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C1C82473-656C-40E6-842D-D3C062D40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58F03751-EF85-41EA-A373-0273812A8465}"/>
              </a:ext>
            </a:extLst>
          </p:cNvPr>
          <p:cNvGrpSpPr/>
          <p:nvPr/>
        </p:nvGrpSpPr>
        <p:grpSpPr>
          <a:xfrm>
            <a:off x="1824299" y="4955862"/>
            <a:ext cx="736386" cy="422322"/>
            <a:chOff x="3646325" y="856729"/>
            <a:chExt cx="736386" cy="422322"/>
          </a:xfrm>
        </p:grpSpPr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96CEF5BE-DA2F-4830-9B07-D7CE1297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318CA814-768A-40C6-807B-A93F06928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pic>
        <p:nvPicPr>
          <p:cNvPr id="89" name="圖片 88">
            <a:extLst>
              <a:ext uri="{FF2B5EF4-FFF2-40B4-BE49-F238E27FC236}">
                <a16:creationId xmlns:a16="http://schemas.microsoft.com/office/drawing/2014/main" id="{5E0436E4-A6E7-4F31-B405-4B97F16F6E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3162" y="5610219"/>
            <a:ext cx="422092" cy="422092"/>
          </a:xfrm>
          <a:prstGeom prst="rect">
            <a:avLst/>
          </a:prstGeom>
        </p:spPr>
      </p:pic>
      <p:grpSp>
        <p:nvGrpSpPr>
          <p:cNvPr id="91" name="群組 90">
            <a:extLst>
              <a:ext uri="{FF2B5EF4-FFF2-40B4-BE49-F238E27FC236}">
                <a16:creationId xmlns:a16="http://schemas.microsoft.com/office/drawing/2014/main" id="{C8E2DDF0-9EDB-48ED-AC8C-627B7B97B0AB}"/>
              </a:ext>
            </a:extLst>
          </p:cNvPr>
          <p:cNvGrpSpPr/>
          <p:nvPr/>
        </p:nvGrpSpPr>
        <p:grpSpPr>
          <a:xfrm>
            <a:off x="2862218" y="5610219"/>
            <a:ext cx="736386" cy="422322"/>
            <a:chOff x="3646325" y="856729"/>
            <a:chExt cx="736386" cy="422322"/>
          </a:xfrm>
        </p:grpSpPr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C1B4DE7F-9042-4F4D-8191-8250F80A5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ABF1D244-E515-4708-93EF-578352A21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A076AAAB-E085-4CA8-A46A-4B6AF54B9E10}"/>
              </a:ext>
            </a:extLst>
          </p:cNvPr>
          <p:cNvGrpSpPr/>
          <p:nvPr/>
        </p:nvGrpSpPr>
        <p:grpSpPr>
          <a:xfrm>
            <a:off x="1790192" y="5570856"/>
            <a:ext cx="736386" cy="422322"/>
            <a:chOff x="3646325" y="856729"/>
            <a:chExt cx="736386" cy="422322"/>
          </a:xfrm>
        </p:grpSpPr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76407BCE-CA53-4A41-BCE8-B0FF9633B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1A29D32-9BC8-498C-B8C2-FA629D506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grpSp>
        <p:nvGrpSpPr>
          <p:cNvPr id="97" name="群組 96">
            <a:extLst>
              <a:ext uri="{FF2B5EF4-FFF2-40B4-BE49-F238E27FC236}">
                <a16:creationId xmlns:a16="http://schemas.microsoft.com/office/drawing/2014/main" id="{7BB51155-0692-4FD7-A7F2-9E235A7B3BEC}"/>
              </a:ext>
            </a:extLst>
          </p:cNvPr>
          <p:cNvGrpSpPr/>
          <p:nvPr/>
        </p:nvGrpSpPr>
        <p:grpSpPr>
          <a:xfrm>
            <a:off x="9487764" y="2441561"/>
            <a:ext cx="736386" cy="422322"/>
            <a:chOff x="3646325" y="856729"/>
            <a:chExt cx="736386" cy="422322"/>
          </a:xfrm>
        </p:grpSpPr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9A0983C5-DE8F-4B2A-8DB4-1080CEF56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5CEB5239-0854-47E8-937B-8974522A5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888D8D25-884D-4B5E-A828-8EF28DF2F860}"/>
              </a:ext>
            </a:extLst>
          </p:cNvPr>
          <p:cNvGrpSpPr/>
          <p:nvPr/>
        </p:nvGrpSpPr>
        <p:grpSpPr>
          <a:xfrm>
            <a:off x="10571804" y="5570626"/>
            <a:ext cx="736386" cy="422322"/>
            <a:chOff x="3646325" y="856729"/>
            <a:chExt cx="736386" cy="422322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C7B9B51A-6BD8-4DC4-BAC6-2BB094B2B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16A6C2D6-DB4E-4447-91BF-118D0D475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C83DDF42-D0A3-4719-9958-D4983755E7C4}"/>
              </a:ext>
            </a:extLst>
          </p:cNvPr>
          <p:cNvGrpSpPr/>
          <p:nvPr/>
        </p:nvGrpSpPr>
        <p:grpSpPr>
          <a:xfrm>
            <a:off x="7149931" y="3668977"/>
            <a:ext cx="997052" cy="422092"/>
            <a:chOff x="4026249" y="5049520"/>
            <a:chExt cx="997052" cy="422092"/>
          </a:xfrm>
        </p:grpSpPr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2312C18A-9A5D-40B7-8D0B-C6E90260D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6249" y="5049520"/>
              <a:ext cx="422092" cy="422092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721F9ABC-C3BE-4F5F-AB40-D96D285FF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24065" y="5049520"/>
              <a:ext cx="422092" cy="422092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738FB71E-652C-440F-8BED-E61E1857E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01209" y="5049520"/>
              <a:ext cx="422092" cy="422092"/>
            </a:xfrm>
            <a:prstGeom prst="rect">
              <a:avLst/>
            </a:prstGeom>
          </p:spPr>
        </p:pic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50DF8F40-83E0-4E50-854F-465DB62CD93E}"/>
              </a:ext>
            </a:extLst>
          </p:cNvPr>
          <p:cNvGrpSpPr/>
          <p:nvPr/>
        </p:nvGrpSpPr>
        <p:grpSpPr>
          <a:xfrm>
            <a:off x="6037797" y="3668977"/>
            <a:ext cx="997052" cy="422092"/>
            <a:chOff x="4026249" y="5049520"/>
            <a:chExt cx="997052" cy="422092"/>
          </a:xfrm>
        </p:grpSpPr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89722AF5-95F7-4F08-99C2-1DC54AB7A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6249" y="5049520"/>
              <a:ext cx="422092" cy="422092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8A025F39-8B1D-43D4-8EC6-D7FB48E9B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24065" y="5049520"/>
              <a:ext cx="422092" cy="422092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5D8CC2AA-F016-40CE-A2CD-1834FB080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01209" y="5049520"/>
              <a:ext cx="422092" cy="422092"/>
            </a:xfrm>
            <a:prstGeom prst="rect">
              <a:avLst/>
            </a:prstGeom>
          </p:spPr>
        </p:pic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D7478E1D-132C-44B8-BFFC-40316DCD0906}"/>
              </a:ext>
            </a:extLst>
          </p:cNvPr>
          <p:cNvGrpSpPr/>
          <p:nvPr/>
        </p:nvGrpSpPr>
        <p:grpSpPr>
          <a:xfrm>
            <a:off x="8251773" y="3668977"/>
            <a:ext cx="997052" cy="422092"/>
            <a:chOff x="4026249" y="5049520"/>
            <a:chExt cx="997052" cy="422092"/>
          </a:xfrm>
        </p:grpSpPr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9266B468-F237-4C4C-A258-4C3D7E5F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6249" y="5049520"/>
              <a:ext cx="422092" cy="422092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81084FEE-20A6-4E2A-A842-562E8D087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24065" y="5049520"/>
              <a:ext cx="422092" cy="422092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F77A1204-8D7A-42E4-8225-C3E1DACDF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01209" y="5049520"/>
              <a:ext cx="422092" cy="422092"/>
            </a:xfrm>
            <a:prstGeom prst="rect">
              <a:avLst/>
            </a:prstGeom>
          </p:spPr>
        </p:pic>
      </p:grpSp>
      <p:grpSp>
        <p:nvGrpSpPr>
          <p:cNvPr id="84" name="群組 83">
            <a:extLst>
              <a:ext uri="{FF2B5EF4-FFF2-40B4-BE49-F238E27FC236}">
                <a16:creationId xmlns:a16="http://schemas.microsoft.com/office/drawing/2014/main" id="{410C7C7B-3C23-4076-A46C-75E0B6FFB9FE}"/>
              </a:ext>
            </a:extLst>
          </p:cNvPr>
          <p:cNvGrpSpPr/>
          <p:nvPr/>
        </p:nvGrpSpPr>
        <p:grpSpPr>
          <a:xfrm>
            <a:off x="10568242" y="3674013"/>
            <a:ext cx="736386" cy="422322"/>
            <a:chOff x="3646325" y="856729"/>
            <a:chExt cx="736386" cy="422322"/>
          </a:xfrm>
        </p:grpSpPr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E494A846-D818-4D6D-8CC4-6A6C133FC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EEB708C2-0171-48D8-9346-316D0EFDD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EA1C152B-EC74-489C-94B2-29CE2C1A1C32}"/>
              </a:ext>
            </a:extLst>
          </p:cNvPr>
          <p:cNvGrpSpPr/>
          <p:nvPr/>
        </p:nvGrpSpPr>
        <p:grpSpPr>
          <a:xfrm>
            <a:off x="9347095" y="4340868"/>
            <a:ext cx="997052" cy="422092"/>
            <a:chOff x="4026249" y="5049520"/>
            <a:chExt cx="997052" cy="422092"/>
          </a:xfrm>
        </p:grpSpPr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F3CDF40F-4BBB-48CE-BCD7-AADC5F17C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6249" y="5049520"/>
              <a:ext cx="422092" cy="422092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838DA4F0-3A43-4600-973A-9782987E3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24065" y="5049520"/>
              <a:ext cx="422092" cy="422092"/>
            </a:xfrm>
            <a:prstGeom prst="rect">
              <a:avLst/>
            </a:prstGeom>
          </p:spPr>
        </p:pic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C282F302-9F74-4187-919B-181944757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01209" y="5049520"/>
              <a:ext cx="422092" cy="422092"/>
            </a:xfrm>
            <a:prstGeom prst="rect">
              <a:avLst/>
            </a:prstGeom>
          </p:spPr>
        </p:pic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340DDF43-BB87-4532-9584-2836CF1BF3F6}"/>
              </a:ext>
            </a:extLst>
          </p:cNvPr>
          <p:cNvGrpSpPr/>
          <p:nvPr/>
        </p:nvGrpSpPr>
        <p:grpSpPr>
          <a:xfrm>
            <a:off x="2927442" y="4340868"/>
            <a:ext cx="736386" cy="422322"/>
            <a:chOff x="3646325" y="856729"/>
            <a:chExt cx="736386" cy="422322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45E5F5A9-1ADB-45E7-B05B-075176BCA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BDA0B602-B396-4A65-A244-E5E4C158C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F9CA44C2-32CE-4C9D-95BE-2CCE90413268}"/>
              </a:ext>
            </a:extLst>
          </p:cNvPr>
          <p:cNvGrpSpPr/>
          <p:nvPr/>
        </p:nvGrpSpPr>
        <p:grpSpPr>
          <a:xfrm>
            <a:off x="10404948" y="4340868"/>
            <a:ext cx="997052" cy="422092"/>
            <a:chOff x="4026249" y="5049520"/>
            <a:chExt cx="997052" cy="422092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E2AC514B-BA8C-4C50-BF08-D7960C8B2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6249" y="5049520"/>
              <a:ext cx="422092" cy="422092"/>
            </a:xfrm>
            <a:prstGeom prst="rect">
              <a:avLst/>
            </a:prstGeom>
          </p:spPr>
        </p:pic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1E05034E-78F1-465C-A439-4405CECC1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24065" y="5049520"/>
              <a:ext cx="422092" cy="422092"/>
            </a:xfrm>
            <a:prstGeom prst="rect">
              <a:avLst/>
            </a:prstGeom>
          </p:spPr>
        </p:pic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79BFAE46-4A34-4ED3-A2AE-62165B45E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01209" y="5049520"/>
              <a:ext cx="422092" cy="422092"/>
            </a:xfrm>
            <a:prstGeom prst="rect">
              <a:avLst/>
            </a:prstGeom>
          </p:spPr>
        </p:pic>
      </p:grpSp>
      <p:pic>
        <p:nvPicPr>
          <p:cNvPr id="111" name="圖片 110">
            <a:extLst>
              <a:ext uri="{FF2B5EF4-FFF2-40B4-BE49-F238E27FC236}">
                <a16:creationId xmlns:a16="http://schemas.microsoft.com/office/drawing/2014/main" id="{27210D5F-17DE-45DD-88CE-A0D3BC06CA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49589" y="4337178"/>
            <a:ext cx="422092" cy="422092"/>
          </a:xfrm>
          <a:prstGeom prst="rect">
            <a:avLst/>
          </a:prstGeom>
        </p:spPr>
      </p:pic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657AB1FB-9E6D-4D59-B07A-60A68B8218ED}"/>
              </a:ext>
            </a:extLst>
          </p:cNvPr>
          <p:cNvGrpSpPr/>
          <p:nvPr/>
        </p:nvGrpSpPr>
        <p:grpSpPr>
          <a:xfrm>
            <a:off x="1712555" y="4337178"/>
            <a:ext cx="997052" cy="422092"/>
            <a:chOff x="4026249" y="5049520"/>
            <a:chExt cx="997052" cy="422092"/>
          </a:xfrm>
        </p:grpSpPr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8E8A4556-304E-429C-8CF1-78B83B523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6249" y="5049520"/>
              <a:ext cx="422092" cy="422092"/>
            </a:xfrm>
            <a:prstGeom prst="rect">
              <a:avLst/>
            </a:prstGeom>
          </p:spPr>
        </p:pic>
        <p:pic>
          <p:nvPicPr>
            <p:cNvPr id="114" name="圖片 113">
              <a:extLst>
                <a:ext uri="{FF2B5EF4-FFF2-40B4-BE49-F238E27FC236}">
                  <a16:creationId xmlns:a16="http://schemas.microsoft.com/office/drawing/2014/main" id="{3FF2B048-E9EA-4E09-A415-CCA5D3A6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24065" y="5049520"/>
              <a:ext cx="422092" cy="422092"/>
            </a:xfrm>
            <a:prstGeom prst="rect">
              <a:avLst/>
            </a:prstGeom>
          </p:spPr>
        </p:pic>
        <p:pic>
          <p:nvPicPr>
            <p:cNvPr id="115" name="圖片 114">
              <a:extLst>
                <a:ext uri="{FF2B5EF4-FFF2-40B4-BE49-F238E27FC236}">
                  <a16:creationId xmlns:a16="http://schemas.microsoft.com/office/drawing/2014/main" id="{7A29D83C-3B74-4BA3-ACA0-E39E1AFD5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01209" y="5049520"/>
              <a:ext cx="422092" cy="422092"/>
            </a:xfrm>
            <a:prstGeom prst="rect">
              <a:avLst/>
            </a:prstGeom>
          </p:spPr>
        </p:pic>
      </p:grpSp>
      <p:pic>
        <p:nvPicPr>
          <p:cNvPr id="117" name="圖片 116">
            <a:extLst>
              <a:ext uri="{FF2B5EF4-FFF2-40B4-BE49-F238E27FC236}">
                <a16:creationId xmlns:a16="http://schemas.microsoft.com/office/drawing/2014/main" id="{D12F4C3F-6CBE-4285-9A06-5007B66501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67705" y="2468829"/>
            <a:ext cx="422092" cy="422092"/>
          </a:xfrm>
          <a:prstGeom prst="rect">
            <a:avLst/>
          </a:prstGeom>
        </p:spPr>
      </p:pic>
      <p:pic>
        <p:nvPicPr>
          <p:cNvPr id="119" name="圖片 118">
            <a:extLst>
              <a:ext uri="{FF2B5EF4-FFF2-40B4-BE49-F238E27FC236}">
                <a16:creationId xmlns:a16="http://schemas.microsoft.com/office/drawing/2014/main" id="{DBDFBA2C-C28B-4262-90DD-0C9F201C59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63215" y="2441791"/>
            <a:ext cx="422092" cy="422092"/>
          </a:xfrm>
          <a:prstGeom prst="rect">
            <a:avLst/>
          </a:prstGeom>
        </p:spPr>
      </p:pic>
      <p:pic>
        <p:nvPicPr>
          <p:cNvPr id="120" name="圖片 119">
            <a:extLst>
              <a:ext uri="{FF2B5EF4-FFF2-40B4-BE49-F238E27FC236}">
                <a16:creationId xmlns:a16="http://schemas.microsoft.com/office/drawing/2014/main" id="{6C16EEE0-9D81-41B7-B7F2-AA55AFC5B56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82536" y="2441561"/>
            <a:ext cx="422092" cy="422092"/>
          </a:xfrm>
          <a:prstGeom prst="rect">
            <a:avLst/>
          </a:prstGeom>
        </p:spPr>
      </p:pic>
      <p:pic>
        <p:nvPicPr>
          <p:cNvPr id="121" name="圖片 120">
            <a:extLst>
              <a:ext uri="{FF2B5EF4-FFF2-40B4-BE49-F238E27FC236}">
                <a16:creationId xmlns:a16="http://schemas.microsoft.com/office/drawing/2014/main" id="{9307A625-12FF-452D-83E6-46ADE74736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47747" y="2489382"/>
            <a:ext cx="422092" cy="422092"/>
          </a:xfrm>
          <a:prstGeom prst="rect">
            <a:avLst/>
          </a:prstGeom>
        </p:spPr>
      </p:pic>
      <p:grpSp>
        <p:nvGrpSpPr>
          <p:cNvPr id="124" name="群組 123">
            <a:extLst>
              <a:ext uri="{FF2B5EF4-FFF2-40B4-BE49-F238E27FC236}">
                <a16:creationId xmlns:a16="http://schemas.microsoft.com/office/drawing/2014/main" id="{8679A648-9B1A-48E4-81D8-EF341E6BC1E4}"/>
              </a:ext>
            </a:extLst>
          </p:cNvPr>
          <p:cNvGrpSpPr/>
          <p:nvPr/>
        </p:nvGrpSpPr>
        <p:grpSpPr>
          <a:xfrm>
            <a:off x="1722891" y="3092675"/>
            <a:ext cx="997052" cy="422092"/>
            <a:chOff x="4026249" y="5049520"/>
            <a:chExt cx="997052" cy="422092"/>
          </a:xfrm>
        </p:grpSpPr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12D78995-3237-4B5C-8C9A-9A925B865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6249" y="5049520"/>
              <a:ext cx="422092" cy="422092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B2BF28C5-0345-4B11-B423-B4E368BC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24065" y="5049520"/>
              <a:ext cx="422092" cy="422092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CD2FCEFA-38A4-4856-89D5-161DCAD7E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01209" y="5049520"/>
              <a:ext cx="422092" cy="422092"/>
            </a:xfrm>
            <a:prstGeom prst="rect">
              <a:avLst/>
            </a:prstGeom>
          </p:spPr>
        </p:pic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96B5B6BE-D49C-4ADC-BC5F-8E0B63A4BF86}"/>
              </a:ext>
            </a:extLst>
          </p:cNvPr>
          <p:cNvGrpSpPr/>
          <p:nvPr/>
        </p:nvGrpSpPr>
        <p:grpSpPr>
          <a:xfrm>
            <a:off x="2942936" y="3096021"/>
            <a:ext cx="736386" cy="422322"/>
            <a:chOff x="3646325" y="856729"/>
            <a:chExt cx="736386" cy="422322"/>
          </a:xfrm>
        </p:grpSpPr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2F4DCF68-CE02-4FAF-AF74-30B3613E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343D84B8-2E5F-4BBA-90A0-0B5CB0853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A1E1B88C-1AF3-4DE5-9313-451ECB7A25D7}"/>
              </a:ext>
            </a:extLst>
          </p:cNvPr>
          <p:cNvGrpSpPr/>
          <p:nvPr/>
        </p:nvGrpSpPr>
        <p:grpSpPr>
          <a:xfrm>
            <a:off x="10545617" y="3081467"/>
            <a:ext cx="736386" cy="422322"/>
            <a:chOff x="3646325" y="856729"/>
            <a:chExt cx="736386" cy="422322"/>
          </a:xfrm>
        </p:grpSpPr>
        <p:pic>
          <p:nvPicPr>
            <p:cNvPr id="132" name="圖片 131">
              <a:extLst>
                <a:ext uri="{FF2B5EF4-FFF2-40B4-BE49-F238E27FC236}">
                  <a16:creationId xmlns:a16="http://schemas.microsoft.com/office/drawing/2014/main" id="{B974605E-0639-4FE3-AC79-998AE17ED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E610807E-4BE6-440B-9B51-B07950C43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pic>
        <p:nvPicPr>
          <p:cNvPr id="134" name="圖片 133">
            <a:extLst>
              <a:ext uri="{FF2B5EF4-FFF2-40B4-BE49-F238E27FC236}">
                <a16:creationId xmlns:a16="http://schemas.microsoft.com/office/drawing/2014/main" id="{99000B70-FF8F-462B-B363-53C25B6B44A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51574" y="3096021"/>
            <a:ext cx="422092" cy="422092"/>
          </a:xfrm>
          <a:prstGeom prst="rect">
            <a:avLst/>
          </a:prstGeom>
        </p:spPr>
      </p:pic>
      <p:pic>
        <p:nvPicPr>
          <p:cNvPr id="135" name="圖片 134">
            <a:extLst>
              <a:ext uri="{FF2B5EF4-FFF2-40B4-BE49-F238E27FC236}">
                <a16:creationId xmlns:a16="http://schemas.microsoft.com/office/drawing/2014/main" id="{42607988-E1D2-4431-91EF-68512F736F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42702" y="3092675"/>
            <a:ext cx="422092" cy="422092"/>
          </a:xfrm>
          <a:prstGeom prst="rect">
            <a:avLst/>
          </a:prstGeom>
        </p:spPr>
      </p:pic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EEC2DF96-049F-4B8A-B221-B81EA3E0B6E0}"/>
              </a:ext>
            </a:extLst>
          </p:cNvPr>
          <p:cNvGrpSpPr/>
          <p:nvPr/>
        </p:nvGrpSpPr>
        <p:grpSpPr>
          <a:xfrm>
            <a:off x="2910347" y="2441561"/>
            <a:ext cx="736386" cy="422322"/>
            <a:chOff x="3646325" y="856729"/>
            <a:chExt cx="736386" cy="422322"/>
          </a:xfrm>
        </p:grpSpPr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7D9A3D11-05CE-4C1D-A198-EDBE94938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646325" y="856959"/>
              <a:ext cx="422092" cy="422092"/>
            </a:xfrm>
            <a:prstGeom prst="rect">
              <a:avLst/>
            </a:prstGeom>
          </p:spPr>
        </p:pic>
        <p:pic>
          <p:nvPicPr>
            <p:cNvPr id="136" name="圖片 135">
              <a:extLst>
                <a:ext uri="{FF2B5EF4-FFF2-40B4-BE49-F238E27FC236}">
                  <a16:creationId xmlns:a16="http://schemas.microsoft.com/office/drawing/2014/main" id="{D1B1420E-E291-4AFE-A34E-1207022C9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960619" y="856729"/>
              <a:ext cx="422092" cy="422092"/>
            </a:xfrm>
            <a:prstGeom prst="rect">
              <a:avLst/>
            </a:prstGeom>
          </p:spPr>
        </p:pic>
      </p:grp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6B050BD3-A601-4A85-8F3F-149101344DDB}"/>
              </a:ext>
            </a:extLst>
          </p:cNvPr>
          <p:cNvSpPr txBox="1"/>
          <p:nvPr/>
        </p:nvSpPr>
        <p:spPr>
          <a:xfrm>
            <a:off x="11639550" y="6406757"/>
            <a:ext cx="420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76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81E5C544-D0E7-4E05-92D1-F9BDBDA15DC4}"/>
              </a:ext>
            </a:extLst>
          </p:cNvPr>
          <p:cNvGrpSpPr/>
          <p:nvPr/>
        </p:nvGrpSpPr>
        <p:grpSpPr>
          <a:xfrm>
            <a:off x="4945223" y="4961511"/>
            <a:ext cx="997052" cy="422092"/>
            <a:chOff x="4026249" y="5049520"/>
            <a:chExt cx="997052" cy="422092"/>
          </a:xfrm>
        </p:grpSpPr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4DBAEECD-C0F3-43F2-9036-D9175B4EA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026249" y="5049520"/>
              <a:ext cx="422092" cy="422092"/>
            </a:xfrm>
            <a:prstGeom prst="rect">
              <a:avLst/>
            </a:prstGeom>
          </p:spPr>
        </p:pic>
        <p:pic>
          <p:nvPicPr>
            <p:cNvPr id="137" name="圖片 136">
              <a:extLst>
                <a:ext uri="{FF2B5EF4-FFF2-40B4-BE49-F238E27FC236}">
                  <a16:creationId xmlns:a16="http://schemas.microsoft.com/office/drawing/2014/main" id="{21A8B53C-296F-44B5-864F-34368C2F2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324065" y="5049520"/>
              <a:ext cx="422092" cy="422092"/>
            </a:xfrm>
            <a:prstGeom prst="rect">
              <a:avLst/>
            </a:prstGeom>
          </p:spPr>
        </p:pic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7FF92B96-EE9D-4571-99A2-0D7D62B36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601209" y="5049520"/>
              <a:ext cx="422092" cy="422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68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/>
          <p:nvPr/>
        </p:nvGrpSpPr>
        <p:grpSpPr>
          <a:xfrm>
            <a:off x="839802" y="1556642"/>
            <a:ext cx="3869447" cy="3544244"/>
            <a:chOff x="1631504" y="1519902"/>
            <a:chExt cx="4190544" cy="3838353"/>
          </a:xfrm>
        </p:grpSpPr>
        <p:sp>
          <p:nvSpPr>
            <p:cNvPr id="6" name="Freeform: Shape 1"/>
            <p:cNvSpPr/>
            <p:nvPr/>
          </p:nvSpPr>
          <p:spPr>
            <a:xfrm>
              <a:off x="3703135" y="2210879"/>
              <a:ext cx="1542819" cy="125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656" y="0"/>
                    <a:pt x="19519" y="9282"/>
                    <a:pt x="21600" y="21600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Freeform: Shape 2"/>
            <p:cNvSpPr/>
            <p:nvPr/>
          </p:nvSpPr>
          <p:spPr>
            <a:xfrm>
              <a:off x="5151071" y="3386678"/>
              <a:ext cx="167085" cy="160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78"/>
                  </a:moveTo>
                  <a:lnTo>
                    <a:pt x="14306" y="21600"/>
                  </a:lnTo>
                  <a:lnTo>
                    <a:pt x="21600" y="0"/>
                  </a:lnTo>
                  <a:lnTo>
                    <a:pt x="0" y="437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noFill/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Freeform: Shape 3"/>
            <p:cNvSpPr/>
            <p:nvPr/>
          </p:nvSpPr>
          <p:spPr>
            <a:xfrm>
              <a:off x="2569135" y="2601849"/>
              <a:ext cx="1157443" cy="877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21600" y="9"/>
                  </a:moveTo>
                  <a:cubicBezTo>
                    <a:pt x="17681" y="-117"/>
                    <a:pt x="13715" y="1202"/>
                    <a:pt x="10083" y="3964"/>
                  </a:cubicBezTo>
                  <a:cubicBezTo>
                    <a:pt x="4874" y="8046"/>
                    <a:pt x="1434" y="14388"/>
                    <a:pt x="0" y="21483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Freeform: Shape 4"/>
            <p:cNvSpPr/>
            <p:nvPr/>
          </p:nvSpPr>
          <p:spPr>
            <a:xfrm>
              <a:off x="2505134" y="3395021"/>
              <a:ext cx="169224" cy="16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086"/>
                  </a:moveTo>
                  <a:lnTo>
                    <a:pt x="7200" y="21600"/>
                  </a:lnTo>
                  <a:lnTo>
                    <a:pt x="0" y="0"/>
                  </a:lnTo>
                  <a:lnTo>
                    <a:pt x="21600" y="408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Freeform: Shape 6"/>
            <p:cNvSpPr/>
            <p:nvPr/>
          </p:nvSpPr>
          <p:spPr>
            <a:xfrm>
              <a:off x="3010984" y="5168828"/>
              <a:ext cx="188675" cy="181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61"/>
                  </a:moveTo>
                  <a:lnTo>
                    <a:pt x="14259" y="21600"/>
                  </a:lnTo>
                  <a:lnTo>
                    <a:pt x="21600" y="0"/>
                  </a:lnTo>
                  <a:lnTo>
                    <a:pt x="0" y="426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Freeform: Shape 7"/>
            <p:cNvSpPr/>
            <p:nvPr/>
          </p:nvSpPr>
          <p:spPr>
            <a:xfrm>
              <a:off x="3153340" y="4634025"/>
              <a:ext cx="1874877" cy="724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384" y="12975"/>
                    <a:pt x="12748" y="21600"/>
                    <a:pt x="6344" y="21600"/>
                  </a:cubicBezTo>
                  <a:cubicBezTo>
                    <a:pt x="4102" y="21600"/>
                    <a:pt x="1977" y="20531"/>
                    <a:pt x="0" y="18623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Freeform: Shape 8"/>
            <p:cNvSpPr/>
            <p:nvPr/>
          </p:nvSpPr>
          <p:spPr>
            <a:xfrm>
              <a:off x="4454077" y="2863954"/>
              <a:ext cx="435721" cy="145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2" h="21600" extrusionOk="0">
                  <a:moveTo>
                    <a:pt x="13714" y="21600"/>
                  </a:moveTo>
                  <a:cubicBezTo>
                    <a:pt x="21600" y="16448"/>
                    <a:pt x="21600" y="10113"/>
                    <a:pt x="12114" y="4732"/>
                  </a:cubicBezTo>
                  <a:cubicBezTo>
                    <a:pt x="8800" y="2900"/>
                    <a:pt x="4686" y="1298"/>
                    <a:pt x="0" y="0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Freeform: Shape 9"/>
            <p:cNvSpPr/>
            <p:nvPr/>
          </p:nvSpPr>
          <p:spPr>
            <a:xfrm>
              <a:off x="4396521" y="2812964"/>
              <a:ext cx="166774" cy="160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4816"/>
                  </a:lnTo>
                  <a:lnTo>
                    <a:pt x="701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  <a:round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Freeform: Shape 10"/>
            <p:cNvSpPr/>
            <p:nvPr/>
          </p:nvSpPr>
          <p:spPr>
            <a:xfrm>
              <a:off x="4359394" y="3853799"/>
              <a:ext cx="1462654" cy="146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Freeform: Shape 11"/>
            <p:cNvSpPr/>
            <p:nvPr/>
          </p:nvSpPr>
          <p:spPr>
            <a:xfrm>
              <a:off x="2128831" y="2679744"/>
              <a:ext cx="455998" cy="1925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3" y="21600"/>
                  </a:moveTo>
                  <a:cubicBezTo>
                    <a:pt x="4004" y="18929"/>
                    <a:pt x="0" y="15769"/>
                    <a:pt x="0" y="12380"/>
                  </a:cubicBezTo>
                  <a:cubicBezTo>
                    <a:pt x="0" y="7554"/>
                    <a:pt x="8252" y="3188"/>
                    <a:pt x="21600" y="0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Freeform: Shape 12"/>
            <p:cNvSpPr/>
            <p:nvPr/>
          </p:nvSpPr>
          <p:spPr>
            <a:xfrm>
              <a:off x="2477599" y="2631598"/>
              <a:ext cx="165719" cy="16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929"/>
                  </a:lnTo>
                  <a:lnTo>
                    <a:pt x="1496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Freeform: Shape 13"/>
            <p:cNvSpPr/>
            <p:nvPr/>
          </p:nvSpPr>
          <p:spPr>
            <a:xfrm>
              <a:off x="2692669" y="4379866"/>
              <a:ext cx="1397931" cy="58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27" extrusionOk="0">
                  <a:moveTo>
                    <a:pt x="0" y="0"/>
                  </a:moveTo>
                  <a:cubicBezTo>
                    <a:pt x="4470" y="15247"/>
                    <a:pt x="13609" y="21600"/>
                    <a:pt x="21600" y="16041"/>
                  </a:cubicBez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Freeform: Shape 14"/>
            <p:cNvSpPr/>
            <p:nvPr/>
          </p:nvSpPr>
          <p:spPr>
            <a:xfrm>
              <a:off x="4032081" y="4827386"/>
              <a:ext cx="165801" cy="16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204"/>
                  </a:moveTo>
                  <a:lnTo>
                    <a:pt x="7341" y="21600"/>
                  </a:lnTo>
                  <a:lnTo>
                    <a:pt x="0" y="0"/>
                  </a:lnTo>
                  <a:lnTo>
                    <a:pt x="21600" y="420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Freeform: Shape 15"/>
            <p:cNvSpPr/>
            <p:nvPr/>
          </p:nvSpPr>
          <p:spPr>
            <a:xfrm>
              <a:off x="1631504" y="3853799"/>
              <a:ext cx="1462654" cy="146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Freeform: Shape 10">
              <a:extLst>
                <a:ext uri="{FF2B5EF4-FFF2-40B4-BE49-F238E27FC236}">
                  <a16:creationId xmlns:a16="http://schemas.microsoft.com/office/drawing/2014/main" id="{D7193F5C-98A3-4498-B0B4-7FFB3C10B389}"/>
                </a:ext>
              </a:extLst>
            </p:cNvPr>
            <p:cNvSpPr/>
            <p:nvPr/>
          </p:nvSpPr>
          <p:spPr>
            <a:xfrm>
              <a:off x="2933868" y="1519902"/>
              <a:ext cx="1462654" cy="146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092731" y="4758470"/>
            <a:ext cx="3757939" cy="1938992"/>
            <a:chOff x="6248921" y="2277293"/>
            <a:chExt cx="3757939" cy="1938992"/>
          </a:xfrm>
        </p:grpSpPr>
        <p:sp>
          <p:nvSpPr>
            <p:cNvPr id="41" name="Freeform: Shape 50"/>
            <p:cNvSpPr/>
            <p:nvPr/>
          </p:nvSpPr>
          <p:spPr>
            <a:xfrm>
              <a:off x="6539174" y="2394906"/>
              <a:ext cx="227978" cy="239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6248921" y="2277293"/>
              <a:ext cx="3757939" cy="193899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整合系統精簡人力</a:t>
              </a:r>
              <a:endPara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推薦系統提高用戶黏著度</a:t>
              </a:r>
              <a:endParaRPr lang="en-US" altLang="zh-TW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提供電影院觀影者數據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TW" sz="2000" dirty="0">
                <a:solidFill>
                  <a:srgbClr val="58627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TW" sz="2000" dirty="0">
                <a:solidFill>
                  <a:srgbClr val="58627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  <a:p>
              <a:endParaRPr lang="en-US" altLang="zh-CN" sz="2000" dirty="0">
                <a:solidFill>
                  <a:srgbClr val="58627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429746" y="2126375"/>
            <a:ext cx="4730173" cy="1641493"/>
            <a:chOff x="6360062" y="3503269"/>
            <a:chExt cx="4730173" cy="1641493"/>
          </a:xfrm>
        </p:grpSpPr>
        <p:grpSp>
          <p:nvGrpSpPr>
            <p:cNvPr id="60" name="组合 59"/>
            <p:cNvGrpSpPr/>
            <p:nvPr/>
          </p:nvGrpSpPr>
          <p:grpSpPr>
            <a:xfrm>
              <a:off x="6360062" y="3503269"/>
              <a:ext cx="586202" cy="586201"/>
              <a:chOff x="6360062" y="3503269"/>
              <a:chExt cx="586202" cy="586201"/>
            </a:xfrm>
          </p:grpSpPr>
          <p:sp>
            <p:nvSpPr>
              <p:cNvPr id="36" name="Freeform: Shape 43"/>
              <p:cNvSpPr/>
              <p:nvPr/>
            </p:nvSpPr>
            <p:spPr>
              <a:xfrm>
                <a:off x="6360062" y="3503269"/>
                <a:ext cx="586202" cy="586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" name="Freeform: Shape 50"/>
              <p:cNvSpPr/>
              <p:nvPr/>
            </p:nvSpPr>
            <p:spPr>
              <a:xfrm>
                <a:off x="6539174" y="3676806"/>
                <a:ext cx="227978" cy="2391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6989017" y="3521985"/>
              <a:ext cx="4101218" cy="1622777"/>
              <a:chOff x="1437059" y="3925743"/>
              <a:chExt cx="4101218" cy="1622777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1437059" y="4563635"/>
                <a:ext cx="4101218" cy="98488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提供發行商推廣空間</a:t>
                </a:r>
                <a:endPara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為發行商提供台灣觀影者數據</a:t>
                </a:r>
                <a:endParaRPr lang="en-US" altLang="zh-TW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583182" y="3925743"/>
                <a:ext cx="19800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rgbClr val="6B6B6B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電影發行商</a:t>
                </a: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5439510" y="4013535"/>
            <a:ext cx="4404624" cy="1139662"/>
            <a:chOff x="6360062" y="4785172"/>
            <a:chExt cx="4404624" cy="1139662"/>
          </a:xfrm>
        </p:grpSpPr>
        <p:grpSp>
          <p:nvGrpSpPr>
            <p:cNvPr id="28" name="Group 33"/>
            <p:cNvGrpSpPr/>
            <p:nvPr/>
          </p:nvGrpSpPr>
          <p:grpSpPr>
            <a:xfrm>
              <a:off x="6360062" y="4785172"/>
              <a:ext cx="586202" cy="586201"/>
              <a:chOff x="0" y="0"/>
              <a:chExt cx="767929" cy="767929"/>
            </a:xfrm>
          </p:grpSpPr>
          <p:sp>
            <p:nvSpPr>
              <p:cNvPr id="32" name="Freeform: Shape 37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Freeform: Shape 38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7006747" y="5586280"/>
              <a:ext cx="3757939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TW" sz="16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41532" y="577282"/>
            <a:ext cx="6602631" cy="646331"/>
            <a:chOff x="830726" y="459348"/>
            <a:chExt cx="6602631" cy="646331"/>
          </a:xfrm>
        </p:grpSpPr>
        <p:sp>
          <p:nvSpPr>
            <p:cNvPr id="53" name="文本框 52"/>
            <p:cNvSpPr txBox="1"/>
            <p:nvPr/>
          </p:nvSpPr>
          <p:spPr>
            <a:xfrm>
              <a:off x="830726" y="459348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目標客戶</a:t>
              </a:r>
              <a:endParaRPr lang="zh-CN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874713" y="774882"/>
              <a:ext cx="6558644" cy="2692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A1593665-C05E-4B68-8EC3-9695C54419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98" y="1782989"/>
            <a:ext cx="854958" cy="8435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87E4DBCD-D4BC-4D1D-912E-B7EBA3DD4A20}"/>
              </a:ext>
            </a:extLst>
          </p:cNvPr>
          <p:cNvSpPr txBox="1"/>
          <p:nvPr/>
        </p:nvSpPr>
        <p:spPr>
          <a:xfrm>
            <a:off x="2065446" y="3428476"/>
            <a:ext cx="1417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互利互惠</a:t>
            </a:r>
          </a:p>
        </p:txBody>
      </p:sp>
      <p:pic>
        <p:nvPicPr>
          <p:cNvPr id="34" name="圖形 33" descr="劇院">
            <a:extLst>
              <a:ext uri="{FF2B5EF4-FFF2-40B4-BE49-F238E27FC236}">
                <a16:creationId xmlns:a16="http://schemas.microsoft.com/office/drawing/2014/main" id="{C5B78CEC-D9C4-4AEB-9691-4E7365893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5275" y="4040763"/>
            <a:ext cx="750085" cy="750085"/>
          </a:xfrm>
          <a:prstGeom prst="rect">
            <a:avLst/>
          </a:prstGeom>
        </p:spPr>
      </p:pic>
      <p:pic>
        <p:nvPicPr>
          <p:cNvPr id="37" name="圖形 36" descr="場記板">
            <a:extLst>
              <a:ext uri="{FF2B5EF4-FFF2-40B4-BE49-F238E27FC236}">
                <a16:creationId xmlns:a16="http://schemas.microsoft.com/office/drawing/2014/main" id="{8A95D755-6F07-4DC3-871D-2DE4C3B8FF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44540" y="4012073"/>
            <a:ext cx="765371" cy="76537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E1154D0-B35E-4228-809F-BD0D3D50F56C}"/>
              </a:ext>
            </a:extLst>
          </p:cNvPr>
          <p:cNvSpPr txBox="1"/>
          <p:nvPr/>
        </p:nvSpPr>
        <p:spPr>
          <a:xfrm>
            <a:off x="1032497" y="516047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電影院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2E7CF4E-C902-4683-BEC1-AF0E6D5B81B5}"/>
              </a:ext>
            </a:extLst>
          </p:cNvPr>
          <p:cNvSpPr txBox="1"/>
          <p:nvPr/>
        </p:nvSpPr>
        <p:spPr>
          <a:xfrm>
            <a:off x="3356151" y="515134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電影發行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</a:t>
            </a:r>
          </a:p>
        </p:txBody>
      </p:sp>
      <p:sp>
        <p:nvSpPr>
          <p:cNvPr id="66" name="文本框 44">
            <a:extLst>
              <a:ext uri="{FF2B5EF4-FFF2-40B4-BE49-F238E27FC236}">
                <a16:creationId xmlns:a16="http://schemas.microsoft.com/office/drawing/2014/main" id="{93D88EB6-B6A9-453B-8A51-B6654FA32F43}"/>
              </a:ext>
            </a:extLst>
          </p:cNvPr>
          <p:cNvSpPr txBox="1"/>
          <p:nvPr/>
        </p:nvSpPr>
        <p:spPr>
          <a:xfrm>
            <a:off x="6204824" y="4071786"/>
            <a:ext cx="152111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電影院</a:t>
            </a:r>
          </a:p>
        </p:txBody>
      </p:sp>
      <p:graphicFrame>
        <p:nvGraphicFramePr>
          <p:cNvPr id="64" name="資料庫圖表 63">
            <a:extLst>
              <a:ext uri="{FF2B5EF4-FFF2-40B4-BE49-F238E27FC236}">
                <a16:creationId xmlns:a16="http://schemas.microsoft.com/office/drawing/2014/main" id="{6A7C9E73-76DA-4492-8D54-39D5A5A7A1D3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9" name="矩形 48">
            <a:extLst>
              <a:ext uri="{FF2B5EF4-FFF2-40B4-BE49-F238E27FC236}">
                <a16:creationId xmlns:a16="http://schemas.microsoft.com/office/drawing/2014/main" id="{86F7B377-17AA-4418-8098-C6C0BE6AA680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F019AEA-4294-43F1-9CB0-51E9B0D70616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邱彥翔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14DCC01-5C03-4F73-A396-A796996DB150}"/>
              </a:ext>
            </a:extLst>
          </p:cNvPr>
          <p:cNvSpPr txBox="1"/>
          <p:nvPr/>
        </p:nvSpPr>
        <p:spPr>
          <a:xfrm>
            <a:off x="11755594" y="640675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97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/>
      <p:bldP spid="55" grpId="0"/>
      <p:bldP spid="6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1"/>
          <p:cNvSpPr/>
          <p:nvPr/>
        </p:nvSpPr>
        <p:spPr>
          <a:xfrm>
            <a:off x="0" y="-2982"/>
            <a:ext cx="5446643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381000" dist="1905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-2982"/>
            <a:ext cx="4835236" cy="6858000"/>
          </a:xfrm>
          <a:custGeom>
            <a:avLst/>
            <a:gdLst>
              <a:gd name="connsiteX0" fmla="*/ 0 w 4835236"/>
              <a:gd name="connsiteY0" fmla="*/ 0 h 6858000"/>
              <a:gd name="connsiteX1" fmla="*/ 4835236 w 4835236"/>
              <a:gd name="connsiteY1" fmla="*/ 0 h 6858000"/>
              <a:gd name="connsiteX2" fmla="*/ 4835236 w 4835236"/>
              <a:gd name="connsiteY2" fmla="*/ 6858000 h 6858000"/>
              <a:gd name="connsiteX3" fmla="*/ 0 w 4835236"/>
              <a:gd name="connsiteY3" fmla="*/ 6858000 h 6858000"/>
              <a:gd name="connsiteX4" fmla="*/ 0 w 4835236"/>
              <a:gd name="connsiteY4" fmla="*/ 0 h 6858000"/>
              <a:gd name="connsiteX0" fmla="*/ 0 w 4835236"/>
              <a:gd name="connsiteY0" fmla="*/ 0 h 6858000"/>
              <a:gd name="connsiteX1" fmla="*/ 4835236 w 4835236"/>
              <a:gd name="connsiteY1" fmla="*/ 6858000 h 6858000"/>
              <a:gd name="connsiteX2" fmla="*/ 0 w 4835236"/>
              <a:gd name="connsiteY2" fmla="*/ 6858000 h 6858000"/>
              <a:gd name="connsiteX3" fmla="*/ 0 w 4835236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236" h="6858000">
                <a:moveTo>
                  <a:pt x="0" y="0"/>
                </a:moveTo>
                <a:lnTo>
                  <a:pt x="483523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DD3F5F"/>
          </a:solid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0"/>
          <p:cNvSpPr/>
          <p:nvPr/>
        </p:nvSpPr>
        <p:spPr>
          <a:xfrm>
            <a:off x="0" y="16868"/>
            <a:ext cx="11091341" cy="4407597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solidFill>
            <a:srgbClr val="B5042B"/>
          </a:solidFill>
          <a:ln>
            <a:noFill/>
          </a:ln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11091341" cy="3796145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54000" dist="1270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410675" y="402639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CN" altLang="en-US" sz="6000" b="1" dirty="0">
                <a:solidFill>
                  <a:srgbClr val="B5042B"/>
                </a:solidFill>
                <a:cs typeface="+mn-ea"/>
                <a:sym typeface="+mn-lt"/>
              </a:rPr>
              <a:t>感謝觀看</a:t>
            </a:r>
          </a:p>
        </p:txBody>
      </p:sp>
      <p:sp>
        <p:nvSpPr>
          <p:cNvPr id="15" name="矩形 10"/>
          <p:cNvSpPr/>
          <p:nvPr/>
        </p:nvSpPr>
        <p:spPr>
          <a:xfrm>
            <a:off x="-1" y="16868"/>
            <a:ext cx="11091341" cy="3796145"/>
          </a:xfrm>
          <a:custGeom>
            <a:avLst/>
            <a:gdLst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11091341 w 11091341"/>
              <a:gd name="connsiteY2" fmla="*/ 3796145 h 3796145"/>
              <a:gd name="connsiteX3" fmla="*/ 0 w 11091341"/>
              <a:gd name="connsiteY3" fmla="*/ 3796145 h 3796145"/>
              <a:gd name="connsiteX4" fmla="*/ 0 w 11091341"/>
              <a:gd name="connsiteY4" fmla="*/ 0 h 3796145"/>
              <a:gd name="connsiteX0" fmla="*/ 0 w 11091341"/>
              <a:gd name="connsiteY0" fmla="*/ 0 h 3796145"/>
              <a:gd name="connsiteX1" fmla="*/ 11091341 w 11091341"/>
              <a:gd name="connsiteY1" fmla="*/ 0 h 3796145"/>
              <a:gd name="connsiteX2" fmla="*/ 0 w 11091341"/>
              <a:gd name="connsiteY2" fmla="*/ 3796145 h 3796145"/>
              <a:gd name="connsiteX3" fmla="*/ 0 w 11091341"/>
              <a:gd name="connsiteY3" fmla="*/ 0 h 379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91341" h="3796145">
                <a:moveTo>
                  <a:pt x="0" y="0"/>
                </a:moveTo>
                <a:lnTo>
                  <a:pt x="11091341" y="0"/>
                </a:lnTo>
                <a:lnTo>
                  <a:pt x="0" y="37961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B8FA2">
                  <a:alpha val="22000"/>
                </a:srgbClr>
              </a:gs>
              <a:gs pos="100000">
                <a:srgbClr val="B5042B">
                  <a:alpha val="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2">
            <a:extLst>
              <a:ext uri="{FF2B5EF4-FFF2-40B4-BE49-F238E27FC236}">
                <a16:creationId xmlns:a16="http://schemas.microsoft.com/office/drawing/2014/main" id="{3A80A255-B40D-4ABA-99D3-6FC4DCA8E215}"/>
              </a:ext>
            </a:extLst>
          </p:cNvPr>
          <p:cNvSpPr txBox="1"/>
          <p:nvPr/>
        </p:nvSpPr>
        <p:spPr>
          <a:xfrm>
            <a:off x="4763477" y="34262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 dirty="0">
                <a:solidFill>
                  <a:srgbClr val="B5042B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特別感謝</a:t>
            </a:r>
            <a:endParaRPr lang="zh-CN" altLang="en-US" sz="2400" b="1" dirty="0">
              <a:solidFill>
                <a:srgbClr val="B5042B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AD3C27-2082-4BFC-917A-C5BDF186D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02" y="4072581"/>
            <a:ext cx="2026939" cy="48681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27B337E-6EB8-4C0C-966F-E53AA004E0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02" y="4681995"/>
            <a:ext cx="2202917" cy="72845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66C302F-5493-458E-83F8-C0BB5A9236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9" b="28974"/>
          <a:stretch/>
        </p:blipFill>
        <p:spPr>
          <a:xfrm>
            <a:off x="5471363" y="5538694"/>
            <a:ext cx="1557241" cy="59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7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2717414" y="2116112"/>
            <a:ext cx="7354798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自動化取代人工</a:t>
            </a:r>
            <a:r>
              <a: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人力</a:t>
            </a:r>
            <a:r>
              <a: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</a:t>
            </a:r>
            <a:r>
              <a:rPr lang="zh-CN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同時</a:t>
            </a:r>
            <a:r>
              <a: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簡化購票流程</a:t>
            </a:r>
            <a:r>
              <a:rPr lang="zh-CN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4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51855" y="594059"/>
            <a:ext cx="7075144" cy="646330"/>
            <a:chOff x="874713" y="518495"/>
            <a:chExt cx="6558644" cy="552759"/>
          </a:xfrm>
        </p:grpSpPr>
        <p:sp>
          <p:nvSpPr>
            <p:cNvPr id="24" name="文本框 23"/>
            <p:cNvSpPr txBox="1"/>
            <p:nvPr/>
          </p:nvSpPr>
          <p:spPr>
            <a:xfrm>
              <a:off x="874713" y="518495"/>
              <a:ext cx="1883034" cy="55275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dirty="0">
                  <a:solidFill>
                    <a:schemeClr val="accen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商業價值</a:t>
              </a:r>
              <a:endParaRPr lang="zh-CN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74713" y="775551"/>
              <a:ext cx="6558644" cy="23048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100" dirty="0">
                <a:solidFill>
                  <a:prstClr val="white">
                    <a:lumMod val="50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橢圓 1">
            <a:extLst>
              <a:ext uri="{FF2B5EF4-FFF2-40B4-BE49-F238E27FC236}">
                <a16:creationId xmlns:a16="http://schemas.microsoft.com/office/drawing/2014/main" id="{D3DA9383-55A3-4A44-9180-6CC31470BA82}"/>
              </a:ext>
            </a:extLst>
          </p:cNvPr>
          <p:cNvSpPr/>
          <p:nvPr/>
        </p:nvSpPr>
        <p:spPr>
          <a:xfrm>
            <a:off x="1302667" y="1812140"/>
            <a:ext cx="1170830" cy="116535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形 21" descr="機器人">
            <a:extLst>
              <a:ext uri="{FF2B5EF4-FFF2-40B4-BE49-F238E27FC236}">
                <a16:creationId xmlns:a16="http://schemas.microsoft.com/office/drawing/2014/main" id="{74028D0C-86A6-4DD8-9B62-7530351D9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2817" y="1973552"/>
            <a:ext cx="934863" cy="858454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9F8E5454-AD52-46A0-B11F-A3D0F6B77F76}"/>
              </a:ext>
            </a:extLst>
          </p:cNvPr>
          <p:cNvSpPr/>
          <p:nvPr/>
        </p:nvSpPr>
        <p:spPr>
          <a:xfrm>
            <a:off x="1298389" y="3160041"/>
            <a:ext cx="1170830" cy="116535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DF20E246-3158-45F8-86DF-E5DC2ECB5A51}"/>
              </a:ext>
            </a:extLst>
          </p:cNvPr>
          <p:cNvSpPr/>
          <p:nvPr/>
        </p:nvSpPr>
        <p:spPr>
          <a:xfrm>
            <a:off x="1302667" y="4474059"/>
            <a:ext cx="1170830" cy="116535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形 17" descr="上班族">
            <a:extLst>
              <a:ext uri="{FF2B5EF4-FFF2-40B4-BE49-F238E27FC236}">
                <a16:creationId xmlns:a16="http://schemas.microsoft.com/office/drawing/2014/main" id="{EC957418-8143-490C-B00A-D1158E20E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39489" y="3317779"/>
            <a:ext cx="888629" cy="815999"/>
          </a:xfrm>
          <a:prstGeom prst="rect">
            <a:avLst/>
          </a:prstGeom>
        </p:spPr>
      </p:pic>
      <p:pic>
        <p:nvPicPr>
          <p:cNvPr id="20" name="圖形 19" descr="握手">
            <a:extLst>
              <a:ext uri="{FF2B5EF4-FFF2-40B4-BE49-F238E27FC236}">
                <a16:creationId xmlns:a16="http://schemas.microsoft.com/office/drawing/2014/main" id="{8D74E06E-EA4A-4F40-9A9E-D6AE0EB9E1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15744" y="4653602"/>
            <a:ext cx="939146" cy="862387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CC1D40D-F269-4A8D-A5EB-A915601AFF15}"/>
              </a:ext>
            </a:extLst>
          </p:cNvPr>
          <p:cNvSpPr/>
          <p:nvPr/>
        </p:nvSpPr>
        <p:spPr>
          <a:xfrm>
            <a:off x="2717414" y="3485037"/>
            <a:ext cx="8820744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蒐集</a:t>
            </a:r>
            <a:r>
              <a:rPr lang="zh-CN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用戶資料並從中獲取</a:t>
            </a:r>
            <a:r>
              <a: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資訊價值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5651465-377F-44CA-A146-0E7795F27585}"/>
              </a:ext>
            </a:extLst>
          </p:cNvPr>
          <p:cNvSpPr/>
          <p:nvPr/>
        </p:nvSpPr>
        <p:spPr>
          <a:xfrm>
            <a:off x="2717413" y="4853962"/>
            <a:ext cx="6108180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電影</a:t>
            </a:r>
            <a:r>
              <a:rPr lang="zh-CN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即時資訊</a:t>
            </a:r>
            <a:r>
              <a:rPr lang="zh-TW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</a:t>
            </a:r>
            <a:r>
              <a:rPr lang="zh-TW" altLang="en-US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推薦系統</a:t>
            </a:r>
            <a:r>
              <a:rPr lang="zh-CN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增加客戶黏著度</a:t>
            </a:r>
            <a:r>
              <a:rPr lang="zh-TW" altLang="en-US" sz="2400" dirty="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CN" sz="2400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0" name="資料庫圖表 29">
            <a:extLst>
              <a:ext uri="{FF2B5EF4-FFF2-40B4-BE49-F238E27FC236}">
                <a16:creationId xmlns:a16="http://schemas.microsoft.com/office/drawing/2014/main" id="{B19EF51C-0D2D-46C9-89AF-0F253F5B4CD9}"/>
              </a:ext>
            </a:extLst>
          </p:cNvPr>
          <p:cNvGraphicFramePr/>
          <p:nvPr/>
        </p:nvGraphicFramePr>
        <p:xfrm>
          <a:off x="0" y="6231423"/>
          <a:ext cx="10800000" cy="72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8" name="矩形 27">
            <a:extLst>
              <a:ext uri="{FF2B5EF4-FFF2-40B4-BE49-F238E27FC236}">
                <a16:creationId xmlns:a16="http://schemas.microsoft.com/office/drawing/2014/main" id="{E97CC70D-1ECC-43FA-A3FA-56F0A74124D4}"/>
              </a:ext>
            </a:extLst>
          </p:cNvPr>
          <p:cNvSpPr/>
          <p:nvPr/>
        </p:nvSpPr>
        <p:spPr>
          <a:xfrm>
            <a:off x="9704438" y="0"/>
            <a:ext cx="2487561" cy="154366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950A0C8-EC7D-4A76-8160-C66DF712FFF8}"/>
              </a:ext>
            </a:extLst>
          </p:cNvPr>
          <p:cNvSpPr txBox="1"/>
          <p:nvPr/>
        </p:nvSpPr>
        <p:spPr>
          <a:xfrm>
            <a:off x="9704439" y="1664710"/>
            <a:ext cx="2487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主講人：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邱彥翔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324E5EC-DB41-427C-9D10-41B1336FB909}"/>
              </a:ext>
            </a:extLst>
          </p:cNvPr>
          <p:cNvSpPr txBox="1"/>
          <p:nvPr/>
        </p:nvSpPr>
        <p:spPr>
          <a:xfrm>
            <a:off x="11755594" y="640675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13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" grpId="0" animBg="1"/>
      <p:bldP spid="17" grpId="0" animBg="1"/>
      <p:bldP spid="19" grpId="0" animBg="1"/>
      <p:bldP spid="26" grpId="0"/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COURSE_ID" val="80DEC718-5A0B-4F6D-87D5-0BF2DE9FA930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第一PPT，www.1ppt.com">
  <a:themeElements>
    <a:clrScheme name="自定义 179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CE1126"/>
      </a:accent1>
      <a:accent2>
        <a:srgbClr val="CE1126"/>
      </a:accent2>
      <a:accent3>
        <a:srgbClr val="CE1126"/>
      </a:accent3>
      <a:accent4>
        <a:srgbClr val="CE1126"/>
      </a:accent4>
      <a:accent5>
        <a:srgbClr val="CE1126"/>
      </a:accent5>
      <a:accent6>
        <a:srgbClr val="CE1126"/>
      </a:accent6>
      <a:hlink>
        <a:srgbClr val="0085C3"/>
      </a:hlink>
      <a:folHlink>
        <a:srgbClr val="BFBFBF"/>
      </a:folHlink>
    </a:clrScheme>
    <a:fontScheme name="ugvdzqhk">
      <a:majorFont>
        <a:latin typeface="FZZhengHeiS-R-GB"/>
        <a:ea typeface="FZHei-B01S"/>
        <a:cs typeface=""/>
      </a:majorFont>
      <a:minorFont>
        <a:latin typeface="FZZhengHeiS-R-GB"/>
        <a:ea typeface="FZHei-B01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计划书.potm" id="{28732306-E204-4495-9C47-0395E47C454B}" vid="{51EF089B-A398-411A-88F7-60F19BF5FE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2838</TotalTime>
  <Words>5658</Words>
  <Application>Microsoft Office PowerPoint</Application>
  <PresentationFormat>寬螢幕</PresentationFormat>
  <Paragraphs>1397</Paragraphs>
  <Slides>80</Slides>
  <Notes>79</Notes>
  <HiddenSlides>0</HiddenSlides>
  <MMClips>0</MMClips>
  <ScaleCrop>false</ScaleCrop>
  <HeadingPairs>
    <vt:vector size="8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98" baseType="lpstr">
      <vt:lpstr>charter</vt:lpstr>
      <vt:lpstr>等线</vt:lpstr>
      <vt:lpstr>FZHei-B01S</vt:lpstr>
      <vt:lpstr>FZZhengHeiS-R-GB</vt:lpstr>
      <vt:lpstr>Helvetica Neue</vt:lpstr>
      <vt:lpstr>Microsoft JhengHei UI</vt:lpstr>
      <vt:lpstr>Taipei Sans TC Beta</vt:lpstr>
      <vt:lpstr>Taipei Sans TC Beta Light</vt:lpstr>
      <vt:lpstr>微軟正黑體</vt:lpstr>
      <vt:lpstr>微軟正黑體</vt:lpstr>
      <vt:lpstr>新細明體</vt:lpstr>
      <vt:lpstr>Arial</vt:lpstr>
      <vt:lpstr>Bauhaus 93</vt:lpstr>
      <vt:lpstr>Calibri</vt:lpstr>
      <vt:lpstr>Cambria Math</vt:lpstr>
      <vt:lpstr>Wingdings</vt:lpstr>
      <vt:lpstr>第一PPT，www.1ppt.com</vt:lpstr>
      <vt:lpstr>Presentation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建筑背景模板</dc:title>
  <dc:creator>第一PPT</dc:creator>
  <cp:keywords>www.1ppt.com</cp:keywords>
  <dc:description>www.1ppt.com</dc:description>
  <cp:lastModifiedBy>user</cp:lastModifiedBy>
  <cp:revision>521</cp:revision>
  <dcterms:created xsi:type="dcterms:W3CDTF">2017-09-19T03:01:22Z</dcterms:created>
  <dcterms:modified xsi:type="dcterms:W3CDTF">2022-01-02T11:20:03Z</dcterms:modified>
</cp:coreProperties>
</file>